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4"/>
    <p:sldMasterId id="2147483673" r:id="rId5"/>
  </p:sldMasterIdLst>
  <p:notesMasterIdLst>
    <p:notesMasterId r:id="rId29"/>
  </p:notesMasterIdLst>
  <p:sldIdLst>
    <p:sldId id="257" r:id="rId6"/>
    <p:sldId id="3989" r:id="rId7"/>
    <p:sldId id="2145706687" r:id="rId8"/>
    <p:sldId id="2145706698" r:id="rId9"/>
    <p:sldId id="2145706700" r:id="rId10"/>
    <p:sldId id="2145706680" r:id="rId11"/>
    <p:sldId id="4006" r:id="rId12"/>
    <p:sldId id="2145706697" r:id="rId13"/>
    <p:sldId id="2145706664" r:id="rId14"/>
    <p:sldId id="2145706688" r:id="rId15"/>
    <p:sldId id="2145706676" r:id="rId16"/>
    <p:sldId id="2145706661" r:id="rId17"/>
    <p:sldId id="2145706662" r:id="rId18"/>
    <p:sldId id="2145706683" r:id="rId19"/>
    <p:sldId id="2145706684" r:id="rId20"/>
    <p:sldId id="2145706701" r:id="rId21"/>
    <p:sldId id="2145706655" r:id="rId22"/>
    <p:sldId id="4077" r:id="rId23"/>
    <p:sldId id="4075" r:id="rId24"/>
    <p:sldId id="265" r:id="rId25"/>
    <p:sldId id="2145706699" r:id="rId26"/>
    <p:sldId id="4078" r:id="rId27"/>
    <p:sldId id="2145706693" r:id="rId28"/>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899E59D0-E7B6-468F-A7A5-6A1BFB8B3719}">
          <p14:sldIdLst>
            <p14:sldId id="257"/>
            <p14:sldId id="3989"/>
            <p14:sldId id="2145706687"/>
            <p14:sldId id="2145706698"/>
            <p14:sldId id="2145706700"/>
            <p14:sldId id="2145706680"/>
            <p14:sldId id="4006"/>
            <p14:sldId id="2145706697"/>
            <p14:sldId id="2145706664"/>
            <p14:sldId id="2145706688"/>
          </p14:sldIdLst>
        </p14:section>
        <p14:section name="איתי" id="{494F8F88-715A-473C-AAEC-46ABB3E270AF}">
          <p14:sldIdLst>
            <p14:sldId id="2145706676"/>
            <p14:sldId id="2145706661"/>
            <p14:sldId id="2145706662"/>
            <p14:sldId id="2145706683"/>
            <p14:sldId id="2145706684"/>
            <p14:sldId id="2145706701"/>
            <p14:sldId id="2145706655"/>
            <p14:sldId id="4077"/>
            <p14:sldId id="4075"/>
            <p14:sldId id="265"/>
            <p14:sldId id="2145706699"/>
            <p14:sldId id="4078"/>
            <p14:sldId id="2145706693"/>
          </p14:sldIdLst>
        </p14:section>
      </p14:sectionLst>
    </p:ext>
    <p:ext uri="{EFAFB233-063F-42B5-8137-9DF3F51BA10A}">
      <p15:sldGuideLst xmlns:p15="http://schemas.microsoft.com/office/powerpoint/2012/main">
        <p15:guide id="1" orient="horz" pos="2184" userDrawn="1">
          <p15:clr>
            <a:srgbClr val="A4A3A4"/>
          </p15:clr>
        </p15:guide>
        <p15:guide id="2" pos="3840" userDrawn="1">
          <p15:clr>
            <a:srgbClr val="A4A3A4"/>
          </p15:clr>
        </p15:guide>
        <p15:guide id="3" pos="7680" userDrawn="1">
          <p15:clr>
            <a:srgbClr val="A4A3A4"/>
          </p15:clr>
        </p15:guide>
        <p15:guide id="4" pos="288" userDrawn="1">
          <p15:clr>
            <a:srgbClr val="A4A3A4"/>
          </p15:clr>
        </p15:guide>
        <p15:guide id="5" orient="horz" pos="2616" userDrawn="1">
          <p15:clr>
            <a:srgbClr val="A4A3A4"/>
          </p15:clr>
        </p15:guide>
        <p15:guide id="7" orient="horz" pos="1032" userDrawn="1">
          <p15:clr>
            <a:srgbClr val="A4A3A4"/>
          </p15:clr>
        </p15:guide>
        <p15:guide id="8" orient="horz" pos="386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2956CC-C08B-DCC0-40B6-DF0F00DDD78F}" name="Noa Tal" initials="NT" userId="S::noa@bncr.co.il::54afa32d-0db6-4735-86cf-8dd7c7c09f1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8BC"/>
    <a:srgbClr val="AD5D98"/>
    <a:srgbClr val="F57D32"/>
    <a:srgbClr val="BB2649"/>
    <a:srgbClr val="DCE8CA"/>
    <a:srgbClr val="FDEFE6"/>
    <a:srgbClr val="F8CBAD"/>
    <a:srgbClr val="BE5108"/>
    <a:srgbClr val="488420"/>
    <a:srgbClr val="A2BB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A910F5-55B2-94FE-B23C-87BA115109D4}" v="39" dt="2025-10-27T12:39:52.085"/>
    <p1510:client id="{AF2CD686-793B-5429-2D90-B76BAB82D2F4}" v="114" dt="2025-10-27T10:32:47.626"/>
    <p1510:client id="{DFCC89DF-1C21-4A76-8C9D-0B1D4CD5D1E1}" v="101" dt="2025-10-27T13:16:10.8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84"/>
        <p:guide pos="3840"/>
        <p:guide pos="7680"/>
        <p:guide pos="288"/>
        <p:guide orient="horz" pos="2616"/>
        <p:guide orient="horz" pos="1032"/>
        <p:guide orient="horz" pos="3864"/>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משתמש אורח" userId="S::urn:spo:tenantanon#2eda76b1-a2d0-402c-b900-1f6b5b3cfcb6::" providerId="AD" clId="Web-{40AF526A-FD8B-8357-172F-296313F63B15}"/>
    <pc:docChg chg="addSld delSld modSld sldOrd modSection">
      <pc:chgData name="משתמש אורח" userId="S::urn:spo:tenantanon#2eda76b1-a2d0-402c-b900-1f6b5b3cfcb6::" providerId="AD" clId="Web-{40AF526A-FD8B-8357-172F-296313F63B15}" dt="2025-10-23T13:25:07.867" v="97" actId="1076"/>
      <pc:docMkLst>
        <pc:docMk/>
      </pc:docMkLst>
      <pc:sldChg chg="delSp modSp">
        <pc:chgData name="משתמש אורח" userId="S::urn:spo:tenantanon#2eda76b1-a2d0-402c-b900-1f6b5b3cfcb6::" providerId="AD" clId="Web-{40AF526A-FD8B-8357-172F-296313F63B15}" dt="2025-10-23T13:23:04.054" v="94" actId="1076"/>
        <pc:sldMkLst>
          <pc:docMk/>
          <pc:sldMk cId="1781188402" sldId="3989"/>
        </pc:sldMkLst>
        <pc:spChg chg="mod">
          <ac:chgData name="משתמש אורח" userId="S::urn:spo:tenantanon#2eda76b1-a2d0-402c-b900-1f6b5b3cfcb6::" providerId="AD" clId="Web-{40AF526A-FD8B-8357-172F-296313F63B15}" dt="2025-10-23T13:23:03.445" v="82" actId="1076"/>
          <ac:spMkLst>
            <pc:docMk/>
            <pc:sldMk cId="1781188402" sldId="3989"/>
            <ac:spMk id="3" creationId="{604D3873-F564-B4D3-C465-2D9C0C27CCF0}"/>
          </ac:spMkLst>
        </pc:spChg>
        <pc:spChg chg="mod">
          <ac:chgData name="משתמש אורח" userId="S::urn:spo:tenantanon#2eda76b1-a2d0-402c-b900-1f6b5b3cfcb6::" providerId="AD" clId="Web-{40AF526A-FD8B-8357-172F-296313F63B15}" dt="2025-10-23T13:23:03.633" v="85" actId="1076"/>
          <ac:spMkLst>
            <pc:docMk/>
            <pc:sldMk cId="1781188402" sldId="3989"/>
            <ac:spMk id="8" creationId="{A3DC714E-7F39-E9B7-7098-F55E0D752136}"/>
          </ac:spMkLst>
        </pc:spChg>
        <pc:spChg chg="mod">
          <ac:chgData name="משתמש אורח" userId="S::urn:spo:tenantanon#2eda76b1-a2d0-402c-b900-1f6b5b3cfcb6::" providerId="AD" clId="Web-{40AF526A-FD8B-8357-172F-296313F63B15}" dt="2025-10-23T13:23:03.679" v="86" actId="1076"/>
          <ac:spMkLst>
            <pc:docMk/>
            <pc:sldMk cId="1781188402" sldId="3989"/>
            <ac:spMk id="14" creationId="{AB118BA2-E424-055C-94E0-552780FC0E0C}"/>
          </ac:spMkLst>
        </pc:spChg>
        <pc:spChg chg="mod">
          <ac:chgData name="משתמש אורח" userId="S::urn:spo:tenantanon#2eda76b1-a2d0-402c-b900-1f6b5b3cfcb6::" providerId="AD" clId="Web-{40AF526A-FD8B-8357-172F-296313F63B15}" dt="2025-10-23T13:23:03.726" v="87" actId="1076"/>
          <ac:spMkLst>
            <pc:docMk/>
            <pc:sldMk cId="1781188402" sldId="3989"/>
            <ac:spMk id="23" creationId="{7172ABF2-BF97-E734-E725-4D4D24B186EC}"/>
          </ac:spMkLst>
        </pc:spChg>
        <pc:spChg chg="mod">
          <ac:chgData name="משתמש אורח" userId="S::urn:spo:tenantanon#2eda76b1-a2d0-402c-b900-1f6b5b3cfcb6::" providerId="AD" clId="Web-{40AF526A-FD8B-8357-172F-296313F63B15}" dt="2025-10-23T13:23:03.757" v="88" actId="1076"/>
          <ac:spMkLst>
            <pc:docMk/>
            <pc:sldMk cId="1781188402" sldId="3989"/>
            <ac:spMk id="24" creationId="{FBA7F2A0-660D-DA2E-58F5-286789CA58F7}"/>
          </ac:spMkLst>
        </pc:spChg>
        <pc:spChg chg="mod">
          <ac:chgData name="משתמש אורח" userId="S::urn:spo:tenantanon#2eda76b1-a2d0-402c-b900-1f6b5b3cfcb6::" providerId="AD" clId="Web-{40AF526A-FD8B-8357-172F-296313F63B15}" dt="2025-10-23T13:23:03.898" v="90" actId="1076"/>
          <ac:spMkLst>
            <pc:docMk/>
            <pc:sldMk cId="1781188402" sldId="3989"/>
            <ac:spMk id="27" creationId="{A9C4BE8E-3A73-4017-504F-7C80CE12F9DB}"/>
          </ac:spMkLst>
        </pc:spChg>
        <pc:spChg chg="mod">
          <ac:chgData name="משתמש אורח" userId="S::urn:spo:tenantanon#2eda76b1-a2d0-402c-b900-1f6b5b3cfcb6::" providerId="AD" clId="Web-{40AF526A-FD8B-8357-172F-296313F63B15}" dt="2025-10-23T13:23:03.132" v="76" actId="1076"/>
          <ac:spMkLst>
            <pc:docMk/>
            <pc:sldMk cId="1781188402" sldId="3989"/>
            <ac:spMk id="35" creationId="{65B243CF-28D2-2CFF-DEE3-410101EFF994}"/>
          </ac:spMkLst>
        </pc:spChg>
        <pc:spChg chg="mod">
          <ac:chgData name="משתמש אורח" userId="S::urn:spo:tenantanon#2eda76b1-a2d0-402c-b900-1f6b5b3cfcb6::" providerId="AD" clId="Web-{40AF526A-FD8B-8357-172F-296313F63B15}" dt="2025-10-23T13:23:03.007" v="73" actId="1076"/>
          <ac:spMkLst>
            <pc:docMk/>
            <pc:sldMk cId="1781188402" sldId="3989"/>
            <ac:spMk id="37" creationId="{C274E105-95A0-4857-C1BE-EC416B9E8690}"/>
          </ac:spMkLst>
        </pc:spChg>
        <pc:spChg chg="mod">
          <ac:chgData name="משתמש אורח" userId="S::urn:spo:tenantanon#2eda76b1-a2d0-402c-b900-1f6b5b3cfcb6::" providerId="AD" clId="Web-{40AF526A-FD8B-8357-172F-296313F63B15}" dt="2025-10-23T13:23:03.289" v="79" actId="1076"/>
          <ac:spMkLst>
            <pc:docMk/>
            <pc:sldMk cId="1781188402" sldId="3989"/>
            <ac:spMk id="39" creationId="{AFC7453A-9C46-5FBF-E3AF-23AD44D73FB8}"/>
          </ac:spMkLst>
        </pc:spChg>
        <pc:spChg chg="mod">
          <ac:chgData name="משתמש אורח" userId="S::urn:spo:tenantanon#2eda76b1-a2d0-402c-b900-1f6b5b3cfcb6::" providerId="AD" clId="Web-{40AF526A-FD8B-8357-172F-296313F63B15}" dt="2025-10-23T13:23:03.992" v="93" actId="1076"/>
          <ac:spMkLst>
            <pc:docMk/>
            <pc:sldMk cId="1781188402" sldId="3989"/>
            <ac:spMk id="45" creationId="{82708DF6-A5E0-800B-A697-833E1FCC20DC}"/>
          </ac:spMkLst>
        </pc:spChg>
        <pc:spChg chg="mod">
          <ac:chgData name="משתמש אורח" userId="S::urn:spo:tenantanon#2eda76b1-a2d0-402c-b900-1f6b5b3cfcb6::" providerId="AD" clId="Web-{40AF526A-FD8B-8357-172F-296313F63B15}" dt="2025-10-23T13:23:04.054" v="94" actId="1076"/>
          <ac:spMkLst>
            <pc:docMk/>
            <pc:sldMk cId="1781188402" sldId="3989"/>
            <ac:spMk id="46" creationId="{179A45C6-DD95-7B77-50E3-A0A9ED870D8A}"/>
          </ac:spMkLst>
        </pc:spChg>
        <pc:spChg chg="mod">
          <ac:chgData name="משתמש אורח" userId="S::urn:spo:tenantanon#2eda76b1-a2d0-402c-b900-1f6b5b3cfcb6::" providerId="AD" clId="Web-{40AF526A-FD8B-8357-172F-296313F63B15}" dt="2025-10-23T13:23:03.914" v="91" actId="1076"/>
          <ac:spMkLst>
            <pc:docMk/>
            <pc:sldMk cId="1781188402" sldId="3989"/>
            <ac:spMk id="54" creationId="{58B41D95-94C0-10B9-0711-57B344473A7F}"/>
          </ac:spMkLst>
        </pc:spChg>
        <pc:spChg chg="mod">
          <ac:chgData name="משתמש אורח" userId="S::urn:spo:tenantanon#2eda76b1-a2d0-402c-b900-1f6b5b3cfcb6::" providerId="AD" clId="Web-{40AF526A-FD8B-8357-172F-296313F63B15}" dt="2025-10-23T13:23:03.101" v="75" actId="1076"/>
          <ac:spMkLst>
            <pc:docMk/>
            <pc:sldMk cId="1781188402" sldId="3989"/>
            <ac:spMk id="1061" creationId="{1A662F39-0CB8-5A47-2AE5-F992A47ACE92}"/>
          </ac:spMkLst>
        </pc:spChg>
        <pc:spChg chg="mod">
          <ac:chgData name="משתמש אורח" userId="S::urn:spo:tenantanon#2eda76b1-a2d0-402c-b900-1f6b5b3cfcb6::" providerId="AD" clId="Web-{40AF526A-FD8B-8357-172F-296313F63B15}" dt="2025-10-23T13:23:03.242" v="78" actId="1076"/>
          <ac:spMkLst>
            <pc:docMk/>
            <pc:sldMk cId="1781188402" sldId="3989"/>
            <ac:spMk id="1064" creationId="{19722811-F537-A447-5CB2-7436134B8660}"/>
          </ac:spMkLst>
        </pc:spChg>
        <pc:spChg chg="mod">
          <ac:chgData name="משתמש אורח" userId="S::urn:spo:tenantanon#2eda76b1-a2d0-402c-b900-1f6b5b3cfcb6::" providerId="AD" clId="Web-{40AF526A-FD8B-8357-172F-296313F63B15}" dt="2025-10-23T13:23:03.414" v="81" actId="1076"/>
          <ac:spMkLst>
            <pc:docMk/>
            <pc:sldMk cId="1781188402" sldId="3989"/>
            <ac:spMk id="1065" creationId="{5F0B2905-DF0E-79FA-2329-79EF0D25D551}"/>
          </ac:spMkLst>
        </pc:spChg>
        <pc:grpChg chg="mod">
          <ac:chgData name="משתמש אורח" userId="S::urn:spo:tenantanon#2eda76b1-a2d0-402c-b900-1f6b5b3cfcb6::" providerId="AD" clId="Web-{40AF526A-FD8B-8357-172F-296313F63B15}" dt="2025-10-23T13:23:03.507" v="83" actId="1076"/>
          <ac:grpSpMkLst>
            <pc:docMk/>
            <pc:sldMk cId="1781188402" sldId="3989"/>
            <ac:grpSpMk id="6" creationId="{DF966312-61D8-2355-068E-833F4538F9EF}"/>
          </ac:grpSpMkLst>
        </pc:grpChg>
        <pc:grpChg chg="mod">
          <ac:chgData name="משתמש אורח" userId="S::urn:spo:tenantanon#2eda76b1-a2d0-402c-b900-1f6b5b3cfcb6::" providerId="AD" clId="Web-{40AF526A-FD8B-8357-172F-296313F63B15}" dt="2025-10-23T13:23:03.570" v="84" actId="1076"/>
          <ac:grpSpMkLst>
            <pc:docMk/>
            <pc:sldMk cId="1781188402" sldId="3989"/>
            <ac:grpSpMk id="7" creationId="{4D25AA81-3F10-AC93-2384-B1A9268953DF}"/>
          </ac:grpSpMkLst>
        </pc:grpChg>
        <pc:grpChg chg="mod">
          <ac:chgData name="משתמש אורח" userId="S::urn:spo:tenantanon#2eda76b1-a2d0-402c-b900-1f6b5b3cfcb6::" providerId="AD" clId="Web-{40AF526A-FD8B-8357-172F-296313F63B15}" dt="2025-10-23T13:23:03.054" v="74" actId="1076"/>
          <ac:grpSpMkLst>
            <pc:docMk/>
            <pc:sldMk cId="1781188402" sldId="3989"/>
            <ac:grpSpMk id="1036" creationId="{F2A59689-F2C7-5D33-0FD2-33A372A6704A}"/>
          </ac:grpSpMkLst>
        </pc:grpChg>
        <pc:grpChg chg="mod">
          <ac:chgData name="משתמש אורח" userId="S::urn:spo:tenantanon#2eda76b1-a2d0-402c-b900-1f6b5b3cfcb6::" providerId="AD" clId="Web-{40AF526A-FD8B-8357-172F-296313F63B15}" dt="2025-10-23T13:23:03.195" v="77" actId="1076"/>
          <ac:grpSpMkLst>
            <pc:docMk/>
            <pc:sldMk cId="1781188402" sldId="3989"/>
            <ac:grpSpMk id="1048" creationId="{0F01AAB2-4BD6-B376-ED43-24205CB1A88B}"/>
          </ac:grpSpMkLst>
        </pc:grpChg>
        <pc:grpChg chg="mod">
          <ac:chgData name="משתמש אורח" userId="S::urn:spo:tenantanon#2eda76b1-a2d0-402c-b900-1f6b5b3cfcb6::" providerId="AD" clId="Web-{40AF526A-FD8B-8357-172F-296313F63B15}" dt="2025-10-23T13:23:03.335" v="80" actId="1076"/>
          <ac:grpSpMkLst>
            <pc:docMk/>
            <pc:sldMk cId="1781188402" sldId="3989"/>
            <ac:grpSpMk id="1057" creationId="{2B358D6C-5EAF-2987-E705-890344EED963}"/>
          </ac:grpSpMkLst>
        </pc:grpChg>
        <pc:picChg chg="mod">
          <ac:chgData name="משתמש אורח" userId="S::urn:spo:tenantanon#2eda76b1-a2d0-402c-b900-1f6b5b3cfcb6::" providerId="AD" clId="Web-{40AF526A-FD8B-8357-172F-296313F63B15}" dt="2025-10-23T13:23:03.820" v="89" actId="1076"/>
          <ac:picMkLst>
            <pc:docMk/>
            <pc:sldMk cId="1781188402" sldId="3989"/>
            <ac:picMk id="26" creationId="{A40EF41B-0BD1-D9E5-3451-46EDD744B0BC}"/>
          </ac:picMkLst>
        </pc:picChg>
        <pc:picChg chg="mod">
          <ac:chgData name="משתמש אורח" userId="S::urn:spo:tenantanon#2eda76b1-a2d0-402c-b900-1f6b5b3cfcb6::" providerId="AD" clId="Web-{40AF526A-FD8B-8357-172F-296313F63B15}" dt="2025-10-23T13:23:03.945" v="92" actId="1076"/>
          <ac:picMkLst>
            <pc:docMk/>
            <pc:sldMk cId="1781188402" sldId="3989"/>
            <ac:picMk id="43" creationId="{BA23B40B-74D5-7A95-52B0-551B4A39BBB7}"/>
          </ac:picMkLst>
        </pc:picChg>
      </pc:sldChg>
      <pc:sldChg chg="ord">
        <pc:chgData name="משתמש אורח" userId="S::urn:spo:tenantanon#2eda76b1-a2d0-402c-b900-1f6b5b3cfcb6::" providerId="AD" clId="Web-{40AF526A-FD8B-8357-172F-296313F63B15}" dt="2025-10-23T13:24:50.898" v="96"/>
        <pc:sldMkLst>
          <pc:docMk/>
          <pc:sldMk cId="2751195127" sldId="4077"/>
        </pc:sldMkLst>
      </pc:sldChg>
      <pc:sldChg chg="modSp add replId">
        <pc:chgData name="משתמש אורח" userId="S::urn:spo:tenantanon#2eda76b1-a2d0-402c-b900-1f6b5b3cfcb6::" providerId="AD" clId="Web-{40AF526A-FD8B-8357-172F-296313F63B15}" dt="2025-10-23T13:20:40.851" v="11" actId="20577"/>
        <pc:sldMkLst>
          <pc:docMk/>
          <pc:sldMk cId="189996662" sldId="2145706693"/>
        </pc:sldMkLst>
        <pc:spChg chg="mod">
          <ac:chgData name="משתמש אורח" userId="S::urn:spo:tenantanon#2eda76b1-a2d0-402c-b900-1f6b5b3cfcb6::" providerId="AD" clId="Web-{40AF526A-FD8B-8357-172F-296313F63B15}" dt="2025-10-23T13:20:40.851" v="11" actId="20577"/>
          <ac:spMkLst>
            <pc:docMk/>
            <pc:sldMk cId="189996662" sldId="2145706693"/>
            <ac:spMk id="10" creationId="{DCDFDDB5-1FC8-6AFF-53E8-081EA62D6EF6}"/>
          </ac:spMkLst>
        </pc:spChg>
      </pc:sldChg>
    </pc:docChg>
  </pc:docChgLst>
  <pc:docChgLst>
    <pc:chgData clId="Web-{92A910F5-55B2-94FE-B23C-87BA115109D4}"/>
    <pc:docChg chg="modSld">
      <pc:chgData name="" userId="" providerId="" clId="Web-{92A910F5-55B2-94FE-B23C-87BA115109D4}" dt="2025-10-27T12:01:19.241" v="3" actId="20577"/>
      <pc:docMkLst>
        <pc:docMk/>
      </pc:docMkLst>
      <pc:sldChg chg="modSp">
        <pc:chgData name="" userId="" providerId="" clId="Web-{92A910F5-55B2-94FE-B23C-87BA115109D4}" dt="2025-10-27T12:01:19.241" v="3" actId="20577"/>
        <pc:sldMkLst>
          <pc:docMk/>
          <pc:sldMk cId="1781188402" sldId="3989"/>
        </pc:sldMkLst>
        <pc:spChg chg="mod">
          <ac:chgData name="" userId="" providerId="" clId="Web-{92A910F5-55B2-94FE-B23C-87BA115109D4}" dt="2025-10-27T12:01:19.241" v="3" actId="20577"/>
          <ac:spMkLst>
            <pc:docMk/>
            <pc:sldMk cId="1781188402" sldId="3989"/>
            <ac:spMk id="46" creationId="{179A45C6-DD95-7B77-50E3-A0A9ED870D8A}"/>
          </ac:spMkLst>
        </pc:spChg>
      </pc:sldChg>
    </pc:docChg>
  </pc:docChgLst>
  <pc:docChgLst>
    <pc:chgData name="משתמש אורח" userId="S::urn:spo:tenantanon#2eda76b1-a2d0-402c-b900-1f6b5b3cfcb6::" providerId="AD" clId="Web-{92A910F5-55B2-94FE-B23C-87BA115109D4}"/>
    <pc:docChg chg="modSld">
      <pc:chgData name="משתמש אורח" userId="S::urn:spo:tenantanon#2eda76b1-a2d0-402c-b900-1f6b5b3cfcb6::" providerId="AD" clId="Web-{92A910F5-55B2-94FE-B23C-87BA115109D4}" dt="2025-10-27T12:39:52.085" v="13" actId="20577"/>
      <pc:docMkLst>
        <pc:docMk/>
      </pc:docMkLst>
      <pc:sldChg chg="modSp">
        <pc:chgData name="משתמש אורח" userId="S::urn:spo:tenantanon#2eda76b1-a2d0-402c-b900-1f6b5b3cfcb6::" providerId="AD" clId="Web-{92A910F5-55B2-94FE-B23C-87BA115109D4}" dt="2025-10-27T12:01:24.179" v="9" actId="20577"/>
        <pc:sldMkLst>
          <pc:docMk/>
          <pc:sldMk cId="1781188402" sldId="3989"/>
        </pc:sldMkLst>
        <pc:spChg chg="mod">
          <ac:chgData name="משתמש אורח" userId="S::urn:spo:tenantanon#2eda76b1-a2d0-402c-b900-1f6b5b3cfcb6::" providerId="AD" clId="Web-{92A910F5-55B2-94FE-B23C-87BA115109D4}" dt="2025-10-27T12:01:24.179" v="9" actId="20577"/>
          <ac:spMkLst>
            <pc:docMk/>
            <pc:sldMk cId="1781188402" sldId="3989"/>
            <ac:spMk id="46" creationId="{179A45C6-DD95-7B77-50E3-A0A9ED870D8A}"/>
          </ac:spMkLst>
        </pc:spChg>
      </pc:sldChg>
      <pc:sldChg chg="modSp">
        <pc:chgData name="משתמש אורח" userId="S::urn:spo:tenantanon#2eda76b1-a2d0-402c-b900-1f6b5b3cfcb6::" providerId="AD" clId="Web-{92A910F5-55B2-94FE-B23C-87BA115109D4}" dt="2025-10-27T12:39:52.085" v="13" actId="20577"/>
        <pc:sldMkLst>
          <pc:docMk/>
          <pc:sldMk cId="2444562052" sldId="4078"/>
        </pc:sldMkLst>
        <pc:spChg chg="mod">
          <ac:chgData name="משתמש אורח" userId="S::urn:spo:tenantanon#2eda76b1-a2d0-402c-b900-1f6b5b3cfcb6::" providerId="AD" clId="Web-{92A910F5-55B2-94FE-B23C-87BA115109D4}" dt="2025-10-27T12:39:52.085" v="13" actId="20577"/>
          <ac:spMkLst>
            <pc:docMk/>
            <pc:sldMk cId="2444562052" sldId="4078"/>
            <ac:spMk id="3" creationId="{693553E9-4DAE-8278-A948-ADB7E3719F30}"/>
          </ac:spMkLst>
        </pc:spChg>
      </pc:sldChg>
    </pc:docChg>
  </pc:docChgLst>
  <pc:docChgLst>
    <pc:chgData name="משתמש אורח" userId="S::urn:spo:tenantanon#2eda76b1-a2d0-402c-b900-1f6b5b3cfcb6::" providerId="AD" clId="Web-{39D0B1C3-EBA2-807E-910D-80ABA0E2FF8A}"/>
    <pc:docChg chg="modSld">
      <pc:chgData name="משתמש אורח" userId="S::urn:spo:tenantanon#2eda76b1-a2d0-402c-b900-1f6b5b3cfcb6::" providerId="AD" clId="Web-{39D0B1C3-EBA2-807E-910D-80ABA0E2FF8A}" dt="2025-10-26T11:27:28.288" v="0" actId="20577"/>
      <pc:docMkLst>
        <pc:docMk/>
      </pc:docMkLst>
      <pc:sldChg chg="modSp">
        <pc:chgData name="משתמש אורח" userId="S::urn:spo:tenantanon#2eda76b1-a2d0-402c-b900-1f6b5b3cfcb6::" providerId="AD" clId="Web-{39D0B1C3-EBA2-807E-910D-80ABA0E2FF8A}" dt="2025-10-26T11:27:28.288" v="0" actId="20577"/>
        <pc:sldMkLst>
          <pc:docMk/>
          <pc:sldMk cId="1781188402" sldId="3989"/>
        </pc:sldMkLst>
        <pc:spChg chg="mod">
          <ac:chgData name="משתמש אורח" userId="S::urn:spo:tenantanon#2eda76b1-a2d0-402c-b900-1f6b5b3cfcb6::" providerId="AD" clId="Web-{39D0B1C3-EBA2-807E-910D-80ABA0E2FF8A}" dt="2025-10-26T11:27:28.288" v="0" actId="20577"/>
          <ac:spMkLst>
            <pc:docMk/>
            <pc:sldMk cId="1781188402" sldId="3989"/>
            <ac:spMk id="14" creationId="{AB118BA2-E424-055C-94E0-552780FC0E0C}"/>
          </ac:spMkLst>
        </pc:spChg>
      </pc:sldChg>
    </pc:docChg>
  </pc:docChgLst>
  <pc:docChgLst>
    <pc:chgData name="Shani Freidus (Citylink)" userId="0bd22275-989b-4119-81bc-90f99cfc885d" providerId="ADAL" clId="{855A1680-87DD-4CB4-9B46-DF3C4BB568F4}"/>
    <pc:docChg chg="modSld">
      <pc:chgData name="Shani Freidus (Citylink)" userId="0bd22275-989b-4119-81bc-90f99cfc885d" providerId="ADAL" clId="{855A1680-87DD-4CB4-9B46-DF3C4BB568F4}" dt="2025-10-26T14:44:02.933" v="31" actId="20577"/>
      <pc:docMkLst>
        <pc:docMk/>
      </pc:docMkLst>
      <pc:sldChg chg="modSp mod">
        <pc:chgData name="Shani Freidus (Citylink)" userId="0bd22275-989b-4119-81bc-90f99cfc885d" providerId="ADAL" clId="{855A1680-87DD-4CB4-9B46-DF3C4BB568F4}" dt="2025-10-26T14:44:02.933" v="31" actId="20577"/>
        <pc:sldMkLst>
          <pc:docMk/>
          <pc:sldMk cId="3915423604" sldId="256"/>
        </pc:sldMkLst>
        <pc:spChg chg="mod">
          <ac:chgData name="Shani Freidus (Citylink)" userId="0bd22275-989b-4119-81bc-90f99cfc885d" providerId="ADAL" clId="{855A1680-87DD-4CB4-9B46-DF3C4BB568F4}" dt="2025-10-26T14:43:34.766" v="19" actId="20577"/>
          <ac:spMkLst>
            <pc:docMk/>
            <pc:sldMk cId="3915423604" sldId="256"/>
            <ac:spMk id="20" creationId="{05C396D3-415C-ACF4-63D9-ECBBC926E576}"/>
          </ac:spMkLst>
        </pc:spChg>
        <pc:spChg chg="mod">
          <ac:chgData name="Shani Freidus (Citylink)" userId="0bd22275-989b-4119-81bc-90f99cfc885d" providerId="ADAL" clId="{855A1680-87DD-4CB4-9B46-DF3C4BB568F4}" dt="2025-10-26T14:44:02.933" v="31" actId="20577"/>
          <ac:spMkLst>
            <pc:docMk/>
            <pc:sldMk cId="3915423604" sldId="256"/>
            <ac:spMk id="46" creationId="{D8D672C2-F7E0-A8ED-87E7-39B41AFF5ECA}"/>
          </ac:spMkLst>
        </pc:spChg>
      </pc:sldChg>
      <pc:sldChg chg="modSp mod">
        <pc:chgData name="Shani Freidus (Citylink)" userId="0bd22275-989b-4119-81bc-90f99cfc885d" providerId="ADAL" clId="{855A1680-87DD-4CB4-9B46-DF3C4BB568F4}" dt="2025-10-26T14:42:58.269" v="1" actId="20577"/>
        <pc:sldMkLst>
          <pc:docMk/>
          <pc:sldMk cId="3061947500" sldId="257"/>
        </pc:sldMkLst>
        <pc:spChg chg="mod">
          <ac:chgData name="Shani Freidus (Citylink)" userId="0bd22275-989b-4119-81bc-90f99cfc885d" providerId="ADAL" clId="{855A1680-87DD-4CB4-9B46-DF3C4BB568F4}" dt="2025-10-26T14:42:58.269" v="1" actId="20577"/>
          <ac:spMkLst>
            <pc:docMk/>
            <pc:sldMk cId="3061947500" sldId="257"/>
            <ac:spMk id="8" creationId="{DAFDB4ED-42B6-9F71-69BA-EE67CEAE9A78}"/>
          </ac:spMkLst>
        </pc:spChg>
      </pc:sldChg>
    </pc:docChg>
  </pc:docChgLst>
  <pc:docChgLst>
    <pc:chgData name="משתמש אורח" userId="S::urn:spo:tenantanon#2eda76b1-a2d0-402c-b900-1f6b5b3cfcb6::" providerId="AD" clId="Web-{AF2CD686-793B-5429-2D90-B76BAB82D2F4}"/>
    <pc:docChg chg="addSld delSld modSld sldOrd modSection">
      <pc:chgData name="משתמש אורח" userId="S::urn:spo:tenantanon#2eda76b1-a2d0-402c-b900-1f6b5b3cfcb6::" providerId="AD" clId="Web-{AF2CD686-793B-5429-2D90-B76BAB82D2F4}" dt="2025-10-27T10:32:47.626" v="75" actId="1076"/>
      <pc:docMkLst>
        <pc:docMk/>
      </pc:docMkLst>
      <pc:sldChg chg="modSp add del ord">
        <pc:chgData name="משתמש אורח" userId="S::urn:spo:tenantanon#2eda76b1-a2d0-402c-b900-1f6b5b3cfcb6::" providerId="AD" clId="Web-{AF2CD686-793B-5429-2D90-B76BAB82D2F4}" dt="2025-10-27T10:32:47.626" v="75" actId="1076"/>
        <pc:sldMkLst>
          <pc:docMk/>
          <pc:sldMk cId="3915423604" sldId="256"/>
        </pc:sldMkLst>
        <pc:spChg chg="mod">
          <ac:chgData name="משתמש אורח" userId="S::urn:spo:tenantanon#2eda76b1-a2d0-402c-b900-1f6b5b3cfcb6::" providerId="AD" clId="Web-{AF2CD686-793B-5429-2D90-B76BAB82D2F4}" dt="2025-10-27T10:02:26.121" v="27"/>
          <ac:spMkLst>
            <pc:docMk/>
            <pc:sldMk cId="3915423604" sldId="256"/>
            <ac:spMk id="9" creationId="{0887945B-16FF-59F6-8880-A88715255D50}"/>
          </ac:spMkLst>
        </pc:spChg>
        <pc:spChg chg="mod">
          <ac:chgData name="משתמש אורח" userId="S::urn:spo:tenantanon#2eda76b1-a2d0-402c-b900-1f6b5b3cfcb6::" providerId="AD" clId="Web-{AF2CD686-793B-5429-2D90-B76BAB82D2F4}" dt="2025-10-27T10:02:26.121" v="26"/>
          <ac:spMkLst>
            <pc:docMk/>
            <pc:sldMk cId="3915423604" sldId="256"/>
            <ac:spMk id="12" creationId="{210E4069-7441-AA71-1DC3-32621D164ACD}"/>
          </ac:spMkLst>
        </pc:spChg>
        <pc:spChg chg="mod">
          <ac:chgData name="משתמש אורח" userId="S::urn:spo:tenantanon#2eda76b1-a2d0-402c-b900-1f6b5b3cfcb6::" providerId="AD" clId="Web-{AF2CD686-793B-5429-2D90-B76BAB82D2F4}" dt="2025-10-27T10:02:26.121" v="25"/>
          <ac:spMkLst>
            <pc:docMk/>
            <pc:sldMk cId="3915423604" sldId="256"/>
            <ac:spMk id="15" creationId="{318DC645-7FF1-D84C-110B-E44805A02110}"/>
          </ac:spMkLst>
        </pc:spChg>
        <pc:spChg chg="mod">
          <ac:chgData name="משתמש אורח" userId="S::urn:spo:tenantanon#2eda76b1-a2d0-402c-b900-1f6b5b3cfcb6::" providerId="AD" clId="Web-{AF2CD686-793B-5429-2D90-B76BAB82D2F4}" dt="2025-10-27T10:02:26.121" v="24"/>
          <ac:spMkLst>
            <pc:docMk/>
            <pc:sldMk cId="3915423604" sldId="256"/>
            <ac:spMk id="16" creationId="{130A45FF-6918-8BE1-A285-0B1AC0175C1F}"/>
          </ac:spMkLst>
        </pc:spChg>
        <pc:spChg chg="mod">
          <ac:chgData name="משתמש אורח" userId="S::urn:spo:tenantanon#2eda76b1-a2d0-402c-b900-1f6b5b3cfcb6::" providerId="AD" clId="Web-{AF2CD686-793B-5429-2D90-B76BAB82D2F4}" dt="2025-10-27T10:02:26.121" v="23"/>
          <ac:spMkLst>
            <pc:docMk/>
            <pc:sldMk cId="3915423604" sldId="256"/>
            <ac:spMk id="17" creationId="{7D97517B-D07A-9A6F-DE25-2F8431854FF8}"/>
          </ac:spMkLst>
        </pc:spChg>
        <pc:spChg chg="mod">
          <ac:chgData name="משתמש אורח" userId="S::urn:spo:tenantanon#2eda76b1-a2d0-402c-b900-1f6b5b3cfcb6::" providerId="AD" clId="Web-{AF2CD686-793B-5429-2D90-B76BAB82D2F4}" dt="2025-10-27T10:02:26.121" v="22"/>
          <ac:spMkLst>
            <pc:docMk/>
            <pc:sldMk cId="3915423604" sldId="256"/>
            <ac:spMk id="18" creationId="{9F8A2964-B878-942A-1B31-FECB78E30C6F}"/>
          </ac:spMkLst>
        </pc:spChg>
        <pc:spChg chg="mod">
          <ac:chgData name="משתמש אורח" userId="S::urn:spo:tenantanon#2eda76b1-a2d0-402c-b900-1f6b5b3cfcb6::" providerId="AD" clId="Web-{AF2CD686-793B-5429-2D90-B76BAB82D2F4}" dt="2025-10-27T10:02:26.121" v="21"/>
          <ac:spMkLst>
            <pc:docMk/>
            <pc:sldMk cId="3915423604" sldId="256"/>
            <ac:spMk id="19" creationId="{0BB9CA5D-CDAC-3BE1-2D3A-5848C71FE0E0}"/>
          </ac:spMkLst>
        </pc:spChg>
        <pc:spChg chg="mod">
          <ac:chgData name="משתמש אורח" userId="S::urn:spo:tenantanon#2eda76b1-a2d0-402c-b900-1f6b5b3cfcb6::" providerId="AD" clId="Web-{AF2CD686-793B-5429-2D90-B76BAB82D2F4}" dt="2025-10-27T10:02:26.121" v="20"/>
          <ac:spMkLst>
            <pc:docMk/>
            <pc:sldMk cId="3915423604" sldId="256"/>
            <ac:spMk id="20" creationId="{05C396D3-415C-ACF4-63D9-ECBBC926E576}"/>
          </ac:spMkLst>
        </pc:spChg>
        <pc:spChg chg="mod">
          <ac:chgData name="משתמש אורח" userId="S::urn:spo:tenantanon#2eda76b1-a2d0-402c-b900-1f6b5b3cfcb6::" providerId="AD" clId="Web-{AF2CD686-793B-5429-2D90-B76BAB82D2F4}" dt="2025-10-27T10:02:26.121" v="19"/>
          <ac:spMkLst>
            <pc:docMk/>
            <pc:sldMk cId="3915423604" sldId="256"/>
            <ac:spMk id="37" creationId="{717F385D-66F6-B8F4-E1A0-D3BECE8B8789}"/>
          </ac:spMkLst>
        </pc:spChg>
        <pc:spChg chg="mod">
          <ac:chgData name="משתמש אורח" userId="S::urn:spo:tenantanon#2eda76b1-a2d0-402c-b900-1f6b5b3cfcb6::" providerId="AD" clId="Web-{AF2CD686-793B-5429-2D90-B76BAB82D2F4}" dt="2025-10-27T10:02:26.121" v="18"/>
          <ac:spMkLst>
            <pc:docMk/>
            <pc:sldMk cId="3915423604" sldId="256"/>
            <ac:spMk id="42" creationId="{CA0B56BA-7E49-AA5D-0C89-40F3B1739DF9}"/>
          </ac:spMkLst>
        </pc:spChg>
        <pc:spChg chg="mod">
          <ac:chgData name="משתמש אורח" userId="S::urn:spo:tenantanon#2eda76b1-a2d0-402c-b900-1f6b5b3cfcb6::" providerId="AD" clId="Web-{AF2CD686-793B-5429-2D90-B76BAB82D2F4}" dt="2025-10-27T10:02:26.121" v="17"/>
          <ac:spMkLst>
            <pc:docMk/>
            <pc:sldMk cId="3915423604" sldId="256"/>
            <ac:spMk id="43" creationId="{6E6041AF-F7F3-93BD-41F5-89BB2B45B4DC}"/>
          </ac:spMkLst>
        </pc:spChg>
        <pc:spChg chg="mod">
          <ac:chgData name="משתמש אורח" userId="S::urn:spo:tenantanon#2eda76b1-a2d0-402c-b900-1f6b5b3cfcb6::" providerId="AD" clId="Web-{AF2CD686-793B-5429-2D90-B76BAB82D2F4}" dt="2025-10-27T10:02:26.121" v="16"/>
          <ac:spMkLst>
            <pc:docMk/>
            <pc:sldMk cId="3915423604" sldId="256"/>
            <ac:spMk id="46" creationId="{D8D672C2-F7E0-A8ED-87E7-39B41AFF5ECA}"/>
          </ac:spMkLst>
        </pc:spChg>
        <pc:spChg chg="mod">
          <ac:chgData name="משתמש אורח" userId="S::urn:spo:tenantanon#2eda76b1-a2d0-402c-b900-1f6b5b3cfcb6::" providerId="AD" clId="Web-{AF2CD686-793B-5429-2D90-B76BAB82D2F4}" dt="2025-10-27T10:32:47.626" v="75" actId="1076"/>
          <ac:spMkLst>
            <pc:docMk/>
            <pc:sldMk cId="3915423604" sldId="256"/>
            <ac:spMk id="50" creationId="{D23FC62D-BB52-5C91-094C-5C6CA217DD4A}"/>
          </ac:spMkLst>
        </pc:spChg>
        <pc:spChg chg="mod">
          <ac:chgData name="משתמש אורח" userId="S::urn:spo:tenantanon#2eda76b1-a2d0-402c-b900-1f6b5b3cfcb6::" providerId="AD" clId="Web-{AF2CD686-793B-5429-2D90-B76BAB82D2F4}" dt="2025-10-27T10:02:26.121" v="14"/>
          <ac:spMkLst>
            <pc:docMk/>
            <pc:sldMk cId="3915423604" sldId="256"/>
            <ac:spMk id="53" creationId="{421F2B63-A02C-C85C-393C-829B4E644285}"/>
          </ac:spMkLst>
        </pc:spChg>
        <pc:grpChg chg="mod">
          <ac:chgData name="משתמש אורח" userId="S::urn:spo:tenantanon#2eda76b1-a2d0-402c-b900-1f6b5b3cfcb6::" providerId="AD" clId="Web-{AF2CD686-793B-5429-2D90-B76BAB82D2F4}" dt="2025-10-27T10:32:38.891" v="73" actId="14100"/>
          <ac:grpSpMkLst>
            <pc:docMk/>
            <pc:sldMk cId="3915423604" sldId="256"/>
            <ac:grpSpMk id="36" creationId="{95543D13-64A4-1540-0C3E-3715B7DFDEBE}"/>
          </ac:grpSpMkLst>
        </pc:grpChg>
        <pc:cxnChg chg="mod">
          <ac:chgData name="משתמש אורח" userId="S::urn:spo:tenantanon#2eda76b1-a2d0-402c-b900-1f6b5b3cfcb6::" providerId="AD" clId="Web-{AF2CD686-793B-5429-2D90-B76BAB82D2F4}" dt="2025-10-27T10:32:44.704" v="74" actId="1076"/>
          <ac:cxnSpMkLst>
            <pc:docMk/>
            <pc:sldMk cId="3915423604" sldId="256"/>
            <ac:cxnSpMk id="49" creationId="{CA4F8D06-5CC0-EBCD-6D1D-6E938A9E76F6}"/>
          </ac:cxnSpMkLst>
        </pc:cxnChg>
      </pc:sldChg>
      <pc:sldChg chg="delSp">
        <pc:chgData name="משתמש אורח" userId="S::urn:spo:tenantanon#2eda76b1-a2d0-402c-b900-1f6b5b3cfcb6::" providerId="AD" clId="Web-{AF2CD686-793B-5429-2D90-B76BAB82D2F4}" dt="2025-10-27T10:16:20.089" v="60"/>
        <pc:sldMkLst>
          <pc:docMk/>
          <pc:sldMk cId="2807795114" sldId="2145706680"/>
        </pc:sldMkLst>
        <pc:spChg chg="del">
          <ac:chgData name="משתמש אורח" userId="S::urn:spo:tenantanon#2eda76b1-a2d0-402c-b900-1f6b5b3cfcb6::" providerId="AD" clId="Web-{AF2CD686-793B-5429-2D90-B76BAB82D2F4}" dt="2025-10-27T10:16:20.089" v="60"/>
          <ac:spMkLst>
            <pc:docMk/>
            <pc:sldMk cId="2807795114" sldId="2145706680"/>
            <ac:spMk id="6" creationId="{8EAF1F91-A045-542B-926D-4055193128B0}"/>
          </ac:spMkLst>
        </pc:spChg>
      </pc:sldChg>
      <pc:sldChg chg="modSp">
        <pc:chgData name="משתמש אורח" userId="S::urn:spo:tenantanon#2eda76b1-a2d0-402c-b900-1f6b5b3cfcb6::" providerId="AD" clId="Web-{AF2CD686-793B-5429-2D90-B76BAB82D2F4}" dt="2025-10-27T10:22:00.023" v="70" actId="20577"/>
        <pc:sldMkLst>
          <pc:docMk/>
          <pc:sldMk cId="1634104725" sldId="2145706683"/>
        </pc:sldMkLst>
        <pc:spChg chg="mod">
          <ac:chgData name="משתמש אורח" userId="S::urn:spo:tenantanon#2eda76b1-a2d0-402c-b900-1f6b5b3cfcb6::" providerId="AD" clId="Web-{AF2CD686-793B-5429-2D90-B76BAB82D2F4}" dt="2025-10-27T10:22:00.023" v="70" actId="20577"/>
          <ac:spMkLst>
            <pc:docMk/>
            <pc:sldMk cId="1634104725" sldId="2145706683"/>
            <ac:spMk id="15" creationId="{E80716E8-FC7C-EACF-5E08-28A36F1D49CA}"/>
          </ac:spMkLst>
        </pc:spChg>
      </pc:sldChg>
      <pc:sldChg chg="modSp">
        <pc:chgData name="משתמש אורח" userId="S::urn:spo:tenantanon#2eda76b1-a2d0-402c-b900-1f6b5b3cfcb6::" providerId="AD" clId="Web-{AF2CD686-793B-5429-2D90-B76BAB82D2F4}" dt="2025-10-27T10:22:12.601" v="71" actId="20577"/>
        <pc:sldMkLst>
          <pc:docMk/>
          <pc:sldMk cId="3365328026" sldId="2145706684"/>
        </pc:sldMkLst>
        <pc:spChg chg="mod">
          <ac:chgData name="משתמש אורח" userId="S::urn:spo:tenantanon#2eda76b1-a2d0-402c-b900-1f6b5b3cfcb6::" providerId="AD" clId="Web-{AF2CD686-793B-5429-2D90-B76BAB82D2F4}" dt="2025-10-27T10:22:12.601" v="71" actId="20577"/>
          <ac:spMkLst>
            <pc:docMk/>
            <pc:sldMk cId="3365328026" sldId="2145706684"/>
            <ac:spMk id="40" creationId="{8E16500A-1389-C764-DBBF-DEB90B51DF94}"/>
          </ac:spMkLst>
        </pc:spChg>
      </pc:sldChg>
      <pc:sldChg chg="modSp">
        <pc:chgData name="משתמש אורח" userId="S::urn:spo:tenantanon#2eda76b1-a2d0-402c-b900-1f6b5b3cfcb6::" providerId="AD" clId="Web-{AF2CD686-793B-5429-2D90-B76BAB82D2F4}" dt="2025-10-27T10:22:18.041" v="72" actId="1076"/>
        <pc:sldMkLst>
          <pc:docMk/>
          <pc:sldMk cId="3226387060" sldId="2145706691"/>
        </pc:sldMkLst>
        <pc:spChg chg="mod">
          <ac:chgData name="משתמש אורח" userId="S::urn:spo:tenantanon#2eda76b1-a2d0-402c-b900-1f6b5b3cfcb6::" providerId="AD" clId="Web-{AF2CD686-793B-5429-2D90-B76BAB82D2F4}" dt="2025-10-27T10:22:18.041" v="72" actId="1076"/>
          <ac:spMkLst>
            <pc:docMk/>
            <pc:sldMk cId="3226387060" sldId="2145706691"/>
            <ac:spMk id="37" creationId="{84862C26-2CD8-82A8-E7CF-C4AB14039988}"/>
          </ac:spMkLst>
        </pc:spChg>
      </pc:sldChg>
      <pc:sldChg chg="modSp del">
        <pc:chgData name="משתמש אורח" userId="S::urn:spo:tenantanon#2eda76b1-a2d0-402c-b900-1f6b5b3cfcb6::" providerId="AD" clId="Web-{AF2CD686-793B-5429-2D90-B76BAB82D2F4}" dt="2025-10-27T10:16:05.588" v="59"/>
        <pc:sldMkLst>
          <pc:docMk/>
          <pc:sldMk cId="934221495" sldId="2145706696"/>
        </pc:sldMkLst>
        <pc:spChg chg="mod">
          <ac:chgData name="משתמש אורח" userId="S::urn:spo:tenantanon#2eda76b1-a2d0-402c-b900-1f6b5b3cfcb6::" providerId="AD" clId="Web-{AF2CD686-793B-5429-2D90-B76BAB82D2F4}" dt="2025-10-27T10:04:00.686" v="55"/>
          <ac:spMkLst>
            <pc:docMk/>
            <pc:sldMk cId="934221495" sldId="2145706696"/>
            <ac:spMk id="9" creationId="{908FACD9-A67D-7E31-8A98-8DC5382982D3}"/>
          </ac:spMkLst>
        </pc:spChg>
        <pc:spChg chg="mod">
          <ac:chgData name="משתמש אורח" userId="S::urn:spo:tenantanon#2eda76b1-a2d0-402c-b900-1f6b5b3cfcb6::" providerId="AD" clId="Web-{AF2CD686-793B-5429-2D90-B76BAB82D2F4}" dt="2025-10-27T10:04:00.686" v="54"/>
          <ac:spMkLst>
            <pc:docMk/>
            <pc:sldMk cId="934221495" sldId="2145706696"/>
            <ac:spMk id="12" creationId="{1CF424E7-3B0F-FCA3-48B9-8DDAC31737BC}"/>
          </ac:spMkLst>
        </pc:spChg>
        <pc:spChg chg="mod">
          <ac:chgData name="משתמש אורח" userId="S::urn:spo:tenantanon#2eda76b1-a2d0-402c-b900-1f6b5b3cfcb6::" providerId="AD" clId="Web-{AF2CD686-793B-5429-2D90-B76BAB82D2F4}" dt="2025-10-27T10:04:00.686" v="53"/>
          <ac:spMkLst>
            <pc:docMk/>
            <pc:sldMk cId="934221495" sldId="2145706696"/>
            <ac:spMk id="15" creationId="{EDFAEFBA-B943-A48D-9BD4-620CFBA9C19D}"/>
          </ac:spMkLst>
        </pc:spChg>
        <pc:spChg chg="mod">
          <ac:chgData name="משתמש אורח" userId="S::urn:spo:tenantanon#2eda76b1-a2d0-402c-b900-1f6b5b3cfcb6::" providerId="AD" clId="Web-{AF2CD686-793B-5429-2D90-B76BAB82D2F4}" dt="2025-10-27T10:04:00.686" v="52"/>
          <ac:spMkLst>
            <pc:docMk/>
            <pc:sldMk cId="934221495" sldId="2145706696"/>
            <ac:spMk id="16" creationId="{6DE85704-B03E-9185-BF81-DD40EE7D04F9}"/>
          </ac:spMkLst>
        </pc:spChg>
        <pc:spChg chg="mod">
          <ac:chgData name="משתמש אורח" userId="S::urn:spo:tenantanon#2eda76b1-a2d0-402c-b900-1f6b5b3cfcb6::" providerId="AD" clId="Web-{AF2CD686-793B-5429-2D90-B76BAB82D2F4}" dt="2025-10-27T10:04:00.686" v="51"/>
          <ac:spMkLst>
            <pc:docMk/>
            <pc:sldMk cId="934221495" sldId="2145706696"/>
            <ac:spMk id="17" creationId="{355BB6F0-DAB9-F9A0-9718-C0E9C47F5A3C}"/>
          </ac:spMkLst>
        </pc:spChg>
        <pc:spChg chg="mod">
          <ac:chgData name="משתמש אורח" userId="S::urn:spo:tenantanon#2eda76b1-a2d0-402c-b900-1f6b5b3cfcb6::" providerId="AD" clId="Web-{AF2CD686-793B-5429-2D90-B76BAB82D2F4}" dt="2025-10-27T10:04:00.686" v="50"/>
          <ac:spMkLst>
            <pc:docMk/>
            <pc:sldMk cId="934221495" sldId="2145706696"/>
            <ac:spMk id="18" creationId="{2F55F408-B0D9-7C3E-C932-F9AD6CD358B2}"/>
          </ac:spMkLst>
        </pc:spChg>
        <pc:spChg chg="mod">
          <ac:chgData name="משתמש אורח" userId="S::urn:spo:tenantanon#2eda76b1-a2d0-402c-b900-1f6b5b3cfcb6::" providerId="AD" clId="Web-{AF2CD686-793B-5429-2D90-B76BAB82D2F4}" dt="2025-10-27T10:04:00.686" v="49"/>
          <ac:spMkLst>
            <pc:docMk/>
            <pc:sldMk cId="934221495" sldId="2145706696"/>
            <ac:spMk id="19" creationId="{652D7991-D5EE-1BA1-B167-F0D557235774}"/>
          </ac:spMkLst>
        </pc:spChg>
        <pc:spChg chg="mod">
          <ac:chgData name="משתמש אורח" userId="S::urn:spo:tenantanon#2eda76b1-a2d0-402c-b900-1f6b5b3cfcb6::" providerId="AD" clId="Web-{AF2CD686-793B-5429-2D90-B76BAB82D2F4}" dt="2025-10-27T10:04:00.670" v="48"/>
          <ac:spMkLst>
            <pc:docMk/>
            <pc:sldMk cId="934221495" sldId="2145706696"/>
            <ac:spMk id="20" creationId="{FA1F3742-E780-C8F1-3342-5D1B85DBA951}"/>
          </ac:spMkLst>
        </pc:spChg>
        <pc:spChg chg="mod">
          <ac:chgData name="משתמש אורח" userId="S::urn:spo:tenantanon#2eda76b1-a2d0-402c-b900-1f6b5b3cfcb6::" providerId="AD" clId="Web-{AF2CD686-793B-5429-2D90-B76BAB82D2F4}" dt="2025-10-27T10:04:00.670" v="47"/>
          <ac:spMkLst>
            <pc:docMk/>
            <pc:sldMk cId="934221495" sldId="2145706696"/>
            <ac:spMk id="37" creationId="{1F24A7F4-35FC-B3CF-12A5-AD1FF8AECEF6}"/>
          </ac:spMkLst>
        </pc:spChg>
        <pc:spChg chg="mod">
          <ac:chgData name="משתמש אורח" userId="S::urn:spo:tenantanon#2eda76b1-a2d0-402c-b900-1f6b5b3cfcb6::" providerId="AD" clId="Web-{AF2CD686-793B-5429-2D90-B76BAB82D2F4}" dt="2025-10-27T10:04:00.670" v="46"/>
          <ac:spMkLst>
            <pc:docMk/>
            <pc:sldMk cId="934221495" sldId="2145706696"/>
            <ac:spMk id="42" creationId="{FD4268A8-0C89-C469-485D-E8240D62B9A7}"/>
          </ac:spMkLst>
        </pc:spChg>
        <pc:spChg chg="mod">
          <ac:chgData name="משתמש אורח" userId="S::urn:spo:tenantanon#2eda76b1-a2d0-402c-b900-1f6b5b3cfcb6::" providerId="AD" clId="Web-{AF2CD686-793B-5429-2D90-B76BAB82D2F4}" dt="2025-10-27T10:04:00.670" v="45"/>
          <ac:spMkLst>
            <pc:docMk/>
            <pc:sldMk cId="934221495" sldId="2145706696"/>
            <ac:spMk id="43" creationId="{AFBA8BD9-6BEA-A9BB-B7D4-AB9766164A35}"/>
          </ac:spMkLst>
        </pc:spChg>
        <pc:spChg chg="mod">
          <ac:chgData name="משתמש אורח" userId="S::urn:spo:tenantanon#2eda76b1-a2d0-402c-b900-1f6b5b3cfcb6::" providerId="AD" clId="Web-{AF2CD686-793B-5429-2D90-B76BAB82D2F4}" dt="2025-10-27T10:04:00.670" v="44"/>
          <ac:spMkLst>
            <pc:docMk/>
            <pc:sldMk cId="934221495" sldId="2145706696"/>
            <ac:spMk id="46" creationId="{D7656411-C966-6EE4-FC8B-32C7E1A37CF4}"/>
          </ac:spMkLst>
        </pc:spChg>
        <pc:spChg chg="mod">
          <ac:chgData name="משתמש אורח" userId="S::urn:spo:tenantanon#2eda76b1-a2d0-402c-b900-1f6b5b3cfcb6::" providerId="AD" clId="Web-{AF2CD686-793B-5429-2D90-B76BAB82D2F4}" dt="2025-10-27T10:04:00.670" v="43"/>
          <ac:spMkLst>
            <pc:docMk/>
            <pc:sldMk cId="934221495" sldId="2145706696"/>
            <ac:spMk id="50" creationId="{281A703A-5CA9-E188-4A39-9E709243CA56}"/>
          </ac:spMkLst>
        </pc:spChg>
        <pc:spChg chg="mod">
          <ac:chgData name="משתמש אורח" userId="S::urn:spo:tenantanon#2eda76b1-a2d0-402c-b900-1f6b5b3cfcb6::" providerId="AD" clId="Web-{AF2CD686-793B-5429-2D90-B76BAB82D2F4}" dt="2025-10-27T10:04:00.670" v="42"/>
          <ac:spMkLst>
            <pc:docMk/>
            <pc:sldMk cId="934221495" sldId="2145706696"/>
            <ac:spMk id="53" creationId="{D60FF131-1CC4-E373-BC51-6DF18B5B15FD}"/>
          </ac:spMkLst>
        </pc:spChg>
      </pc:sldChg>
      <pc:sldChg chg="add">
        <pc:chgData name="משתמש אורח" userId="S::urn:spo:tenantanon#2eda76b1-a2d0-402c-b900-1f6b5b3cfcb6::" providerId="AD" clId="Web-{AF2CD686-793B-5429-2D90-B76BAB82D2F4}" dt="2025-10-27T10:11:47.134" v="56"/>
        <pc:sldMkLst>
          <pc:docMk/>
          <pc:sldMk cId="146001638" sldId="2145706698"/>
        </pc:sldMkLst>
      </pc:sldChg>
    </pc:docChg>
  </pc:docChgLst>
  <pc:docChgLst>
    <pc:chgData name="Hadas Perlman" userId="4c39b012-84fa-4af4-887f-6cf86b172023" providerId="ADAL" clId="{E6299B15-2197-4B90-8FAB-24BBCE49A79E}"/>
    <pc:docChg chg="undo custSel addSld delSld modSld sldOrd modSection">
      <pc:chgData name="Hadas Perlman" userId="4c39b012-84fa-4af4-887f-6cf86b172023" providerId="ADAL" clId="{E6299B15-2197-4B90-8FAB-24BBCE49A79E}" dt="2025-10-27T13:16:10.894" v="980" actId="47"/>
      <pc:docMkLst>
        <pc:docMk/>
      </pc:docMkLst>
      <pc:sldChg chg="add del">
        <pc:chgData name="Hadas Perlman" userId="4c39b012-84fa-4af4-887f-6cf86b172023" providerId="ADAL" clId="{E6299B15-2197-4B90-8FAB-24BBCE49A79E}" dt="2025-10-27T11:07:04.088" v="905" actId="47"/>
        <pc:sldMkLst>
          <pc:docMk/>
          <pc:sldMk cId="3915423604" sldId="256"/>
        </pc:sldMkLst>
      </pc:sldChg>
      <pc:sldChg chg="delSp modSp mod">
        <pc:chgData name="Hadas Perlman" userId="4c39b012-84fa-4af4-887f-6cf86b172023" providerId="ADAL" clId="{E6299B15-2197-4B90-8FAB-24BBCE49A79E}" dt="2025-10-27T10:50:28.182" v="897" actId="478"/>
        <pc:sldMkLst>
          <pc:docMk/>
          <pc:sldMk cId="3061947500" sldId="257"/>
        </pc:sldMkLst>
        <pc:spChg chg="del mod">
          <ac:chgData name="Hadas Perlman" userId="4c39b012-84fa-4af4-887f-6cf86b172023" providerId="ADAL" clId="{E6299B15-2197-4B90-8FAB-24BBCE49A79E}" dt="2025-10-27T10:50:28.182" v="897" actId="478"/>
          <ac:spMkLst>
            <pc:docMk/>
            <pc:sldMk cId="3061947500" sldId="257"/>
            <ac:spMk id="8" creationId="{DAFDB4ED-42B6-9F71-69BA-EE67CEAE9A78}"/>
          </ac:spMkLst>
        </pc:spChg>
      </pc:sldChg>
      <pc:sldChg chg="modSp mod ord">
        <pc:chgData name="Hadas Perlman" userId="4c39b012-84fa-4af4-887f-6cf86b172023" providerId="ADAL" clId="{E6299B15-2197-4B90-8FAB-24BBCE49A79E}" dt="2025-10-26T09:06:22.946" v="126" actId="20577"/>
        <pc:sldMkLst>
          <pc:docMk/>
          <pc:sldMk cId="1781188402" sldId="3989"/>
        </pc:sldMkLst>
        <pc:spChg chg="mod">
          <ac:chgData name="Hadas Perlman" userId="4c39b012-84fa-4af4-887f-6cf86b172023" providerId="ADAL" clId="{E6299B15-2197-4B90-8FAB-24BBCE49A79E}" dt="2025-10-26T09:06:22.946" v="126" actId="20577"/>
          <ac:spMkLst>
            <pc:docMk/>
            <pc:sldMk cId="1781188402" sldId="3989"/>
            <ac:spMk id="14" creationId="{AB118BA2-E424-055C-94E0-552780FC0E0C}"/>
          </ac:spMkLst>
        </pc:spChg>
      </pc:sldChg>
      <pc:sldChg chg="ord">
        <pc:chgData name="Hadas Perlman" userId="4c39b012-84fa-4af4-887f-6cf86b172023" providerId="ADAL" clId="{E6299B15-2197-4B90-8FAB-24BBCE49A79E}" dt="2025-10-26T09:11:22.024" v="303"/>
        <pc:sldMkLst>
          <pc:docMk/>
          <pc:sldMk cId="1925784557" sldId="4006"/>
        </pc:sldMkLst>
      </pc:sldChg>
      <pc:sldChg chg="delSp modSp del mod ord">
        <pc:chgData name="Hadas Perlman" userId="4c39b012-84fa-4af4-887f-6cf86b172023" providerId="ADAL" clId="{E6299B15-2197-4B90-8FAB-24BBCE49A79E}" dt="2025-10-27T13:13:50.686" v="954" actId="47"/>
        <pc:sldMkLst>
          <pc:docMk/>
          <pc:sldMk cId="213548262" sldId="4023"/>
        </pc:sldMkLst>
        <pc:spChg chg="del mod">
          <ac:chgData name="Hadas Perlman" userId="4c39b012-84fa-4af4-887f-6cf86b172023" providerId="ADAL" clId="{E6299B15-2197-4B90-8FAB-24BBCE49A79E}" dt="2025-10-27T10:50:38.739" v="898" actId="478"/>
          <ac:spMkLst>
            <pc:docMk/>
            <pc:sldMk cId="213548262" sldId="4023"/>
            <ac:spMk id="3" creationId="{9491C129-F47E-D896-3001-7AB3E05F3329}"/>
          </ac:spMkLst>
        </pc:spChg>
      </pc:sldChg>
      <pc:sldChg chg="ord">
        <pc:chgData name="Hadas Perlman" userId="4c39b012-84fa-4af4-887f-6cf86b172023" providerId="ADAL" clId="{E6299B15-2197-4B90-8FAB-24BBCE49A79E}" dt="2025-10-27T11:06:31.355" v="903"/>
        <pc:sldMkLst>
          <pc:docMk/>
          <pc:sldMk cId="2751195127" sldId="4077"/>
        </pc:sldMkLst>
      </pc:sldChg>
      <pc:sldChg chg="del ord">
        <pc:chgData name="Hadas Perlman" userId="4c39b012-84fa-4af4-887f-6cf86b172023" providerId="ADAL" clId="{E6299B15-2197-4B90-8FAB-24BBCE49A79E}" dt="2025-10-26T11:31:54.204" v="873" actId="47"/>
        <pc:sldMkLst>
          <pc:docMk/>
          <pc:sldMk cId="436971765" sldId="2145706654"/>
        </pc:sldMkLst>
      </pc:sldChg>
      <pc:sldChg chg="modSp mod">
        <pc:chgData name="Hadas Perlman" userId="4c39b012-84fa-4af4-887f-6cf86b172023" providerId="ADAL" clId="{E6299B15-2197-4B90-8FAB-24BBCE49A79E}" dt="2025-10-27T11:10:28.293" v="921" actId="20577"/>
        <pc:sldMkLst>
          <pc:docMk/>
          <pc:sldMk cId="1379203182" sldId="2145706662"/>
        </pc:sldMkLst>
        <pc:spChg chg="mod">
          <ac:chgData name="Hadas Perlman" userId="4c39b012-84fa-4af4-887f-6cf86b172023" providerId="ADAL" clId="{E6299B15-2197-4B90-8FAB-24BBCE49A79E}" dt="2025-10-27T11:10:28.293" v="921" actId="20577"/>
          <ac:spMkLst>
            <pc:docMk/>
            <pc:sldMk cId="1379203182" sldId="2145706662"/>
            <ac:spMk id="32" creationId="{DD2099B6-AE1A-6E16-2F49-4D366EE9760B}"/>
          </ac:spMkLst>
        </pc:spChg>
      </pc:sldChg>
      <pc:sldChg chg="addSp delSp modSp mod ord">
        <pc:chgData name="Hadas Perlman" userId="4c39b012-84fa-4af4-887f-6cf86b172023" providerId="ADAL" clId="{E6299B15-2197-4B90-8FAB-24BBCE49A79E}" dt="2025-10-27T13:16:08.101" v="979" actId="14100"/>
        <pc:sldMkLst>
          <pc:docMk/>
          <pc:sldMk cId="4161079853" sldId="2145706664"/>
        </pc:sldMkLst>
        <pc:spChg chg="del">
          <ac:chgData name="Hadas Perlman" userId="4c39b012-84fa-4af4-887f-6cf86b172023" providerId="ADAL" clId="{E6299B15-2197-4B90-8FAB-24BBCE49A79E}" dt="2025-10-27T13:15:52.453" v="974" actId="478"/>
          <ac:spMkLst>
            <pc:docMk/>
            <pc:sldMk cId="4161079853" sldId="2145706664"/>
            <ac:spMk id="3" creationId="{27F91EC6-123B-DCAF-39FC-687D1B388B4D}"/>
          </ac:spMkLst>
        </pc:spChg>
        <pc:spChg chg="del">
          <ac:chgData name="Hadas Perlman" userId="4c39b012-84fa-4af4-887f-6cf86b172023" providerId="ADAL" clId="{E6299B15-2197-4B90-8FAB-24BBCE49A79E}" dt="2025-10-27T13:15:53.946" v="975" actId="478"/>
          <ac:spMkLst>
            <pc:docMk/>
            <pc:sldMk cId="4161079853" sldId="2145706664"/>
            <ac:spMk id="7" creationId="{BCDEE15A-867E-ED61-1E21-FFA3FE1BF853}"/>
          </ac:spMkLst>
        </pc:spChg>
        <pc:spChg chg="del mod">
          <ac:chgData name="Hadas Perlman" userId="4c39b012-84fa-4af4-887f-6cf86b172023" providerId="ADAL" clId="{E6299B15-2197-4B90-8FAB-24BBCE49A79E}" dt="2025-10-27T11:06:13.684" v="899" actId="478"/>
          <ac:spMkLst>
            <pc:docMk/>
            <pc:sldMk cId="4161079853" sldId="2145706664"/>
            <ac:spMk id="8" creationId="{31951220-79F3-8E27-FB85-FB6245A56C00}"/>
          </ac:spMkLst>
        </pc:spChg>
        <pc:spChg chg="add del mod">
          <ac:chgData name="Hadas Perlman" userId="4c39b012-84fa-4af4-887f-6cf86b172023" providerId="ADAL" clId="{E6299B15-2197-4B90-8FAB-24BBCE49A79E}" dt="2025-10-27T13:14:51.105" v="961" actId="21"/>
          <ac:spMkLst>
            <pc:docMk/>
            <pc:sldMk cId="4161079853" sldId="2145706664"/>
            <ac:spMk id="9" creationId="{0983A297-55D9-A9D1-B4DB-B9F380A9CACB}"/>
          </ac:spMkLst>
        </pc:spChg>
        <pc:spChg chg="del mod">
          <ac:chgData name="Hadas Perlman" userId="4c39b012-84fa-4af4-887f-6cf86b172023" providerId="ADAL" clId="{E6299B15-2197-4B90-8FAB-24BBCE49A79E}" dt="2025-10-26T09:24:56.655" v="566" actId="478"/>
          <ac:spMkLst>
            <pc:docMk/>
            <pc:sldMk cId="4161079853" sldId="2145706664"/>
            <ac:spMk id="10" creationId="{8145F1EB-6500-95F0-2EF2-E3715E671F0F}"/>
          </ac:spMkLst>
        </pc:spChg>
        <pc:spChg chg="add mod">
          <ac:chgData name="Hadas Perlman" userId="4c39b012-84fa-4af4-887f-6cf86b172023" providerId="ADAL" clId="{E6299B15-2197-4B90-8FAB-24BBCE49A79E}" dt="2025-10-27T13:16:08.101" v="979" actId="14100"/>
          <ac:spMkLst>
            <pc:docMk/>
            <pc:sldMk cId="4161079853" sldId="2145706664"/>
            <ac:spMk id="10" creationId="{E2B885F6-4EA6-B12A-6995-92180443EE33}"/>
          </ac:spMkLst>
        </pc:spChg>
      </pc:sldChg>
      <pc:sldChg chg="modSp mod">
        <pc:chgData name="Hadas Perlman" userId="4c39b012-84fa-4af4-887f-6cf86b172023" providerId="ADAL" clId="{E6299B15-2197-4B90-8FAB-24BBCE49A79E}" dt="2025-10-26T09:40:22.851" v="870"/>
        <pc:sldMkLst>
          <pc:docMk/>
          <pc:sldMk cId="2807795114" sldId="2145706680"/>
        </pc:sldMkLst>
        <pc:spChg chg="mod">
          <ac:chgData name="Hadas Perlman" userId="4c39b012-84fa-4af4-887f-6cf86b172023" providerId="ADAL" clId="{E6299B15-2197-4B90-8FAB-24BBCE49A79E}" dt="2025-10-26T09:09:52.437" v="299" actId="20577"/>
          <ac:spMkLst>
            <pc:docMk/>
            <pc:sldMk cId="2807795114" sldId="2145706680"/>
            <ac:spMk id="2" creationId="{6CD17A81-66EE-03FC-7729-EF987C53712D}"/>
          </ac:spMkLst>
        </pc:spChg>
        <pc:spChg chg="mod">
          <ac:chgData name="Hadas Perlman" userId="4c39b012-84fa-4af4-887f-6cf86b172023" providerId="ADAL" clId="{E6299B15-2197-4B90-8FAB-24BBCE49A79E}" dt="2025-10-26T09:40:22.851" v="870"/>
          <ac:spMkLst>
            <pc:docMk/>
            <pc:sldMk cId="2807795114" sldId="2145706680"/>
            <ac:spMk id="4" creationId="{8A714589-17AC-1DE5-6FD4-CC3A829DCAAE}"/>
          </ac:spMkLst>
        </pc:spChg>
      </pc:sldChg>
      <pc:sldChg chg="modSp mod">
        <pc:chgData name="Hadas Perlman" userId="4c39b012-84fa-4af4-887f-6cf86b172023" providerId="ADAL" clId="{E6299B15-2197-4B90-8FAB-24BBCE49A79E}" dt="2025-10-26T09:30:57.763" v="651" actId="20577"/>
        <pc:sldMkLst>
          <pc:docMk/>
          <pc:sldMk cId="1634104725" sldId="2145706683"/>
        </pc:sldMkLst>
        <pc:spChg chg="mod">
          <ac:chgData name="Hadas Perlman" userId="4c39b012-84fa-4af4-887f-6cf86b172023" providerId="ADAL" clId="{E6299B15-2197-4B90-8FAB-24BBCE49A79E}" dt="2025-10-26T09:30:57.763" v="651" actId="20577"/>
          <ac:spMkLst>
            <pc:docMk/>
            <pc:sldMk cId="1634104725" sldId="2145706683"/>
            <ac:spMk id="15" creationId="{E80716E8-FC7C-EACF-5E08-28A36F1D49CA}"/>
          </ac:spMkLst>
        </pc:spChg>
        <pc:spChg chg="mod">
          <ac:chgData name="Hadas Perlman" userId="4c39b012-84fa-4af4-887f-6cf86b172023" providerId="ADAL" clId="{E6299B15-2197-4B90-8FAB-24BBCE49A79E}" dt="2025-10-26T09:30:45.953" v="646" actId="20577"/>
          <ac:spMkLst>
            <pc:docMk/>
            <pc:sldMk cId="1634104725" sldId="2145706683"/>
            <ac:spMk id="40" creationId="{8E16500A-1389-C764-DBBF-DEB90B51DF94}"/>
          </ac:spMkLst>
        </pc:spChg>
      </pc:sldChg>
      <pc:sldChg chg="delSp modSp mod ord">
        <pc:chgData name="Hadas Perlman" userId="4c39b012-84fa-4af4-887f-6cf86b172023" providerId="ADAL" clId="{E6299B15-2197-4B90-8FAB-24BBCE49A79E}" dt="2025-10-27T11:06:14.531" v="901"/>
        <pc:sldMkLst>
          <pc:docMk/>
          <pc:sldMk cId="1338764606" sldId="2145706688"/>
        </pc:sldMkLst>
        <pc:spChg chg="del">
          <ac:chgData name="Hadas Perlman" userId="4c39b012-84fa-4af4-887f-6cf86b172023" providerId="ADAL" clId="{E6299B15-2197-4B90-8FAB-24BBCE49A79E}" dt="2025-10-26T09:24:41.265" v="564" actId="478"/>
          <ac:spMkLst>
            <pc:docMk/>
            <pc:sldMk cId="1338764606" sldId="2145706688"/>
            <ac:spMk id="3" creationId="{A0761491-F3CE-5D60-D259-4787D22E4757}"/>
          </ac:spMkLst>
        </pc:spChg>
        <pc:spChg chg="mod">
          <ac:chgData name="Hadas Perlman" userId="4c39b012-84fa-4af4-887f-6cf86b172023" providerId="ADAL" clId="{E6299B15-2197-4B90-8FAB-24BBCE49A79E}" dt="2025-10-26T09:18:50.776" v="438" actId="20577"/>
          <ac:spMkLst>
            <pc:docMk/>
            <pc:sldMk cId="1338764606" sldId="2145706688"/>
            <ac:spMk id="12" creationId="{16CA7427-9813-F7F1-BF12-53D06E3478A4}"/>
          </ac:spMkLst>
        </pc:spChg>
        <pc:spChg chg="mod">
          <ac:chgData name="Hadas Perlman" userId="4c39b012-84fa-4af4-887f-6cf86b172023" providerId="ADAL" clId="{E6299B15-2197-4B90-8FAB-24BBCE49A79E}" dt="2025-10-26T09:21:59.698" v="531" actId="20577"/>
          <ac:spMkLst>
            <pc:docMk/>
            <pc:sldMk cId="1338764606" sldId="2145706688"/>
            <ac:spMk id="13" creationId="{155591A4-9BB6-A429-B448-902CB8D5D712}"/>
          </ac:spMkLst>
        </pc:spChg>
        <pc:spChg chg="mod">
          <ac:chgData name="Hadas Perlman" userId="4c39b012-84fa-4af4-887f-6cf86b172023" providerId="ADAL" clId="{E6299B15-2197-4B90-8FAB-24BBCE49A79E}" dt="2025-10-26T09:17:52.934" v="390" actId="20577"/>
          <ac:spMkLst>
            <pc:docMk/>
            <pc:sldMk cId="1338764606" sldId="2145706688"/>
            <ac:spMk id="14" creationId="{E3ACF06A-9BDE-F48B-F8E1-EDCEBF009E73}"/>
          </ac:spMkLst>
        </pc:spChg>
        <pc:spChg chg="mod">
          <ac:chgData name="Hadas Perlman" userId="4c39b012-84fa-4af4-887f-6cf86b172023" providerId="ADAL" clId="{E6299B15-2197-4B90-8FAB-24BBCE49A79E}" dt="2025-10-26T09:24:28.431" v="563" actId="20577"/>
          <ac:spMkLst>
            <pc:docMk/>
            <pc:sldMk cId="1338764606" sldId="2145706688"/>
            <ac:spMk id="15" creationId="{70C22066-F753-B2C8-F77B-F0FC444164AD}"/>
          </ac:spMkLst>
        </pc:spChg>
      </pc:sldChg>
      <pc:sldChg chg="modSp del mod">
        <pc:chgData name="Hadas Perlman" userId="4c39b012-84fa-4af4-887f-6cf86b172023" providerId="ADAL" clId="{E6299B15-2197-4B90-8FAB-24BBCE49A79E}" dt="2025-10-27T13:14:08.825" v="956" actId="47"/>
        <pc:sldMkLst>
          <pc:docMk/>
          <pc:sldMk cId="3226387060" sldId="2145706691"/>
        </pc:sldMkLst>
        <pc:spChg chg="mod">
          <ac:chgData name="Hadas Perlman" userId="4c39b012-84fa-4af4-887f-6cf86b172023" providerId="ADAL" clId="{E6299B15-2197-4B90-8FAB-24BBCE49A79E}" dt="2025-10-26T09:36:04.103" v="760" actId="20577"/>
          <ac:spMkLst>
            <pc:docMk/>
            <pc:sldMk cId="3226387060" sldId="2145706691"/>
            <ac:spMk id="14" creationId="{25B2BB1F-5327-940D-4358-A5DE20EC0871}"/>
          </ac:spMkLst>
        </pc:spChg>
        <pc:spChg chg="mod">
          <ac:chgData name="Hadas Perlman" userId="4c39b012-84fa-4af4-887f-6cf86b172023" providerId="ADAL" clId="{E6299B15-2197-4B90-8FAB-24BBCE49A79E}" dt="2025-10-26T09:36:23.246" v="761" actId="1076"/>
          <ac:spMkLst>
            <pc:docMk/>
            <pc:sldMk cId="3226387060" sldId="2145706691"/>
            <ac:spMk id="32" creationId="{D9FC0B6F-F836-C471-8B8F-D550426E51D9}"/>
          </ac:spMkLst>
        </pc:spChg>
        <pc:spChg chg="mod">
          <ac:chgData name="Hadas Perlman" userId="4c39b012-84fa-4af4-887f-6cf86b172023" providerId="ADAL" clId="{E6299B15-2197-4B90-8FAB-24BBCE49A79E}" dt="2025-10-27T09:30:01.584" v="892" actId="20577"/>
          <ac:spMkLst>
            <pc:docMk/>
            <pc:sldMk cId="3226387060" sldId="2145706691"/>
            <ac:spMk id="37" creationId="{84862C26-2CD8-82A8-E7CF-C4AB14039988}"/>
          </ac:spMkLst>
        </pc:spChg>
      </pc:sldChg>
      <pc:sldChg chg="del">
        <pc:chgData name="Hadas Perlman" userId="4c39b012-84fa-4af4-887f-6cf86b172023" providerId="ADAL" clId="{E6299B15-2197-4B90-8FAB-24BBCE49A79E}" dt="2025-10-26T07:35:19.553" v="1" actId="47"/>
        <pc:sldMkLst>
          <pc:docMk/>
          <pc:sldMk cId="1400565510" sldId="2145706692"/>
        </pc:sldMkLst>
      </pc:sldChg>
      <pc:sldChg chg="addSp delSp modSp add del mod ord">
        <pc:chgData name="Hadas Perlman" userId="4c39b012-84fa-4af4-887f-6cf86b172023" providerId="ADAL" clId="{E6299B15-2197-4B90-8FAB-24BBCE49A79E}" dt="2025-10-27T09:33:30.785" v="896" actId="47"/>
        <pc:sldMkLst>
          <pc:docMk/>
          <pc:sldMk cId="1814661285" sldId="2145706694"/>
        </pc:sldMkLst>
        <pc:spChg chg="mod">
          <ac:chgData name="Hadas Perlman" userId="4c39b012-84fa-4af4-887f-6cf86b172023" providerId="ADAL" clId="{E6299B15-2197-4B90-8FAB-24BBCE49A79E}" dt="2025-10-26T09:12:12.602" v="316" actId="20577"/>
          <ac:spMkLst>
            <pc:docMk/>
            <pc:sldMk cId="1814661285" sldId="2145706694"/>
            <ac:spMk id="2" creationId="{3A278B9B-C020-5529-B431-880FD7F5EC18}"/>
          </ac:spMkLst>
        </pc:spChg>
        <pc:spChg chg="add del mod">
          <ac:chgData name="Hadas Perlman" userId="4c39b012-84fa-4af4-887f-6cf86b172023" providerId="ADAL" clId="{E6299B15-2197-4B90-8FAB-24BBCE49A79E}" dt="2025-10-27T08:18:30.224" v="891" actId="478"/>
          <ac:spMkLst>
            <pc:docMk/>
            <pc:sldMk cId="1814661285" sldId="2145706694"/>
            <ac:spMk id="6" creationId="{67928C7B-F564-232F-5352-BCA44FA2EC26}"/>
          </ac:spMkLst>
        </pc:spChg>
        <pc:graphicFrameChg chg="modGraphic">
          <ac:chgData name="Hadas Perlman" userId="4c39b012-84fa-4af4-887f-6cf86b172023" providerId="ADAL" clId="{E6299B15-2197-4B90-8FAB-24BBCE49A79E}" dt="2025-10-26T09:13:39.782" v="321" actId="13926"/>
          <ac:graphicFrameMkLst>
            <pc:docMk/>
            <pc:sldMk cId="1814661285" sldId="2145706694"/>
            <ac:graphicFrameMk id="23" creationId="{B646B60E-B8B3-2F5D-8868-D4AB879DE2EC}"/>
          </ac:graphicFrameMkLst>
        </pc:graphicFrameChg>
        <pc:graphicFrameChg chg="modGraphic">
          <ac:chgData name="Hadas Perlman" userId="4c39b012-84fa-4af4-887f-6cf86b172023" providerId="ADAL" clId="{E6299B15-2197-4B90-8FAB-24BBCE49A79E}" dt="2025-10-26T07:35:35.486" v="9" actId="113"/>
          <ac:graphicFrameMkLst>
            <pc:docMk/>
            <pc:sldMk cId="1814661285" sldId="2145706694"/>
            <ac:graphicFrameMk id="25" creationId="{4F922667-987A-2F8F-FACF-061B2CAE28CA}"/>
          </ac:graphicFrameMkLst>
        </pc:graphicFrameChg>
      </pc:sldChg>
      <pc:sldChg chg="addSp modSp new del mod ord">
        <pc:chgData name="Hadas Perlman" userId="4c39b012-84fa-4af4-887f-6cf86b172023" providerId="ADAL" clId="{E6299B15-2197-4B90-8FAB-24BBCE49A79E}" dt="2025-10-26T09:38:59.716" v="860" actId="47"/>
        <pc:sldMkLst>
          <pc:docMk/>
          <pc:sldMk cId="713324382" sldId="2145706695"/>
        </pc:sldMkLst>
        <pc:spChg chg="add mod">
          <ac:chgData name="Hadas Perlman" userId="4c39b012-84fa-4af4-887f-6cf86b172023" providerId="ADAL" clId="{E6299B15-2197-4B90-8FAB-24BBCE49A79E}" dt="2025-10-26T07:36:54.627" v="70" actId="20577"/>
          <ac:spMkLst>
            <pc:docMk/>
            <pc:sldMk cId="713324382" sldId="2145706695"/>
            <ac:spMk id="2" creationId="{3557267C-15BB-CC3D-794A-51EAD43DE43B}"/>
          </ac:spMkLst>
        </pc:spChg>
      </pc:sldChg>
      <pc:sldChg chg="add del">
        <pc:chgData name="Hadas Perlman" userId="4c39b012-84fa-4af4-887f-6cf86b172023" providerId="ADAL" clId="{E6299B15-2197-4B90-8FAB-24BBCE49A79E}" dt="2025-10-26T15:07:10.865" v="890" actId="47"/>
        <pc:sldMkLst>
          <pc:docMk/>
          <pc:sldMk cId="1200158010" sldId="2145706695"/>
        </pc:sldMkLst>
      </pc:sldChg>
      <pc:sldChg chg="add ord">
        <pc:chgData name="Hadas Perlman" userId="4c39b012-84fa-4af4-887f-6cf86b172023" providerId="ADAL" clId="{E6299B15-2197-4B90-8FAB-24BBCE49A79E}" dt="2025-10-27T09:30:39.372" v="894"/>
        <pc:sldMkLst>
          <pc:docMk/>
          <pc:sldMk cId="934221495" sldId="2145706696"/>
        </pc:sldMkLst>
      </pc:sldChg>
      <pc:sldChg chg="addSp modSp new del mod ord">
        <pc:chgData name="Hadas Perlman" userId="4c39b012-84fa-4af4-887f-6cf86b172023" providerId="ADAL" clId="{E6299B15-2197-4B90-8FAB-24BBCE49A79E}" dt="2025-10-26T11:31:46.242" v="872" actId="47"/>
        <pc:sldMkLst>
          <pc:docMk/>
          <pc:sldMk cId="1884875285" sldId="2145706696"/>
        </pc:sldMkLst>
        <pc:spChg chg="add mod">
          <ac:chgData name="Hadas Perlman" userId="4c39b012-84fa-4af4-887f-6cf86b172023" providerId="ADAL" clId="{E6299B15-2197-4B90-8FAB-24BBCE49A79E}" dt="2025-10-26T09:04:26.439" v="78" actId="20577"/>
          <ac:spMkLst>
            <pc:docMk/>
            <pc:sldMk cId="1884875285" sldId="2145706696"/>
            <ac:spMk id="2" creationId="{90C62C43-BD35-E446-975E-E0F3F8F423B4}"/>
          </ac:spMkLst>
        </pc:spChg>
      </pc:sldChg>
      <pc:sldChg chg="modSp add mod">
        <pc:chgData name="Hadas Perlman" userId="4c39b012-84fa-4af4-887f-6cf86b172023" providerId="ADAL" clId="{E6299B15-2197-4B90-8FAB-24BBCE49A79E}" dt="2025-10-27T11:13:35.123" v="941" actId="113"/>
        <pc:sldMkLst>
          <pc:docMk/>
          <pc:sldMk cId="4114311202" sldId="2145706697"/>
        </pc:sldMkLst>
        <pc:graphicFrameChg chg="modGraphic">
          <ac:chgData name="Hadas Perlman" userId="4c39b012-84fa-4af4-887f-6cf86b172023" providerId="ADAL" clId="{E6299B15-2197-4B90-8FAB-24BBCE49A79E}" dt="2025-10-27T11:13:35.123" v="941" actId="113"/>
          <ac:graphicFrameMkLst>
            <pc:docMk/>
            <pc:sldMk cId="4114311202" sldId="2145706697"/>
            <ac:graphicFrameMk id="25" creationId="{4F922667-987A-2F8F-FACF-061B2CAE28CA}"/>
          </ac:graphicFrameMkLst>
        </pc:graphicFrameChg>
      </pc:sldChg>
      <pc:sldChg chg="modSp mod">
        <pc:chgData name="Hadas Perlman" userId="4c39b012-84fa-4af4-887f-6cf86b172023" providerId="ADAL" clId="{E6299B15-2197-4B90-8FAB-24BBCE49A79E}" dt="2025-10-27T12:41:33.342" v="952" actId="208"/>
        <pc:sldMkLst>
          <pc:docMk/>
          <pc:sldMk cId="146001638" sldId="2145706698"/>
        </pc:sldMkLst>
        <pc:spChg chg="mod">
          <ac:chgData name="Hadas Perlman" userId="4c39b012-84fa-4af4-887f-6cf86b172023" providerId="ADAL" clId="{E6299B15-2197-4B90-8FAB-24BBCE49A79E}" dt="2025-10-27T12:41:30.207" v="950" actId="208"/>
          <ac:spMkLst>
            <pc:docMk/>
            <pc:sldMk cId="146001638" sldId="2145706698"/>
            <ac:spMk id="17" creationId="{7D97517B-D07A-9A6F-DE25-2F8431854FF8}"/>
          </ac:spMkLst>
        </pc:spChg>
        <pc:spChg chg="mod">
          <ac:chgData name="Hadas Perlman" userId="4c39b012-84fa-4af4-887f-6cf86b172023" providerId="ADAL" clId="{E6299B15-2197-4B90-8FAB-24BBCE49A79E}" dt="2025-10-27T12:41:33.342" v="952" actId="208"/>
          <ac:spMkLst>
            <pc:docMk/>
            <pc:sldMk cId="146001638" sldId="2145706698"/>
            <ac:spMk id="18" creationId="{9F8A2964-B878-942A-1B31-FECB78E30C6F}"/>
          </ac:spMkLst>
        </pc:spChg>
        <pc:spChg chg="mod">
          <ac:chgData name="Hadas Perlman" userId="4c39b012-84fa-4af4-887f-6cf86b172023" providerId="ADAL" clId="{E6299B15-2197-4B90-8FAB-24BBCE49A79E}" dt="2025-10-27T12:41:27.781" v="948" actId="208"/>
          <ac:spMkLst>
            <pc:docMk/>
            <pc:sldMk cId="146001638" sldId="2145706698"/>
            <ac:spMk id="20" creationId="{05C396D3-415C-ACF4-63D9-ECBBC926E576}"/>
          </ac:spMkLst>
        </pc:spChg>
        <pc:spChg chg="mod">
          <ac:chgData name="Hadas Perlman" userId="4c39b012-84fa-4af4-887f-6cf86b172023" providerId="ADAL" clId="{E6299B15-2197-4B90-8FAB-24BBCE49A79E}" dt="2025-10-27T11:12:04.334" v="927" actId="20577"/>
          <ac:spMkLst>
            <pc:docMk/>
            <pc:sldMk cId="146001638" sldId="2145706698"/>
            <ac:spMk id="22" creationId="{0F275453-7ECF-8C5B-D8D6-3598A8DDF0B3}"/>
          </ac:spMkLst>
        </pc:spChg>
      </pc:sldChg>
      <pc:sldChg chg="addSp modSp add mod">
        <pc:chgData name="Hadas Perlman" userId="4c39b012-84fa-4af4-887f-6cf86b172023" providerId="ADAL" clId="{E6299B15-2197-4B90-8FAB-24BBCE49A79E}" dt="2025-10-27T12:41:14.401" v="946" actId="208"/>
        <pc:sldMkLst>
          <pc:docMk/>
          <pc:sldMk cId="74292580" sldId="2145706699"/>
        </pc:sldMkLst>
        <pc:spChg chg="mod">
          <ac:chgData name="Hadas Perlman" userId="4c39b012-84fa-4af4-887f-6cf86b172023" providerId="ADAL" clId="{E6299B15-2197-4B90-8FAB-24BBCE49A79E}" dt="2025-10-27T11:07:18.950" v="906" actId="164"/>
          <ac:spMkLst>
            <pc:docMk/>
            <pc:sldMk cId="74292580" sldId="2145706699"/>
            <ac:spMk id="11" creationId="{C5A0F0C9-CCA2-2B5A-7CC9-EC9204D150D4}"/>
          </ac:spMkLst>
        </pc:spChg>
        <pc:spChg chg="mod">
          <ac:chgData name="Hadas Perlman" userId="4c39b012-84fa-4af4-887f-6cf86b172023" providerId="ADAL" clId="{E6299B15-2197-4B90-8FAB-24BBCE49A79E}" dt="2025-10-27T12:41:11.966" v="945" actId="208"/>
          <ac:spMkLst>
            <pc:docMk/>
            <pc:sldMk cId="74292580" sldId="2145706699"/>
            <ac:spMk id="17" creationId="{E2365480-97DB-C87C-74E5-64079C8BE4DA}"/>
          </ac:spMkLst>
        </pc:spChg>
        <pc:spChg chg="mod">
          <ac:chgData name="Hadas Perlman" userId="4c39b012-84fa-4af4-887f-6cf86b172023" providerId="ADAL" clId="{E6299B15-2197-4B90-8FAB-24BBCE49A79E}" dt="2025-10-27T12:41:14.401" v="946" actId="208"/>
          <ac:spMkLst>
            <pc:docMk/>
            <pc:sldMk cId="74292580" sldId="2145706699"/>
            <ac:spMk id="18" creationId="{CD84E557-DC21-1501-8A09-3FE6A152FE70}"/>
          </ac:spMkLst>
        </pc:spChg>
        <pc:spChg chg="mod">
          <ac:chgData name="Hadas Perlman" userId="4c39b012-84fa-4af4-887f-6cf86b172023" providerId="ADAL" clId="{E6299B15-2197-4B90-8FAB-24BBCE49A79E}" dt="2025-10-27T12:41:09.859" v="944" actId="208"/>
          <ac:spMkLst>
            <pc:docMk/>
            <pc:sldMk cId="74292580" sldId="2145706699"/>
            <ac:spMk id="20" creationId="{AE84201F-9D02-335B-AA1F-3F1936B2ED47}"/>
          </ac:spMkLst>
        </pc:spChg>
        <pc:spChg chg="mod">
          <ac:chgData name="Hadas Perlman" userId="4c39b012-84fa-4af4-887f-6cf86b172023" providerId="ADAL" clId="{E6299B15-2197-4B90-8FAB-24BBCE49A79E}" dt="2025-10-27T11:12:22.028" v="933" actId="20577"/>
          <ac:spMkLst>
            <pc:docMk/>
            <pc:sldMk cId="74292580" sldId="2145706699"/>
            <ac:spMk id="22" creationId="{82116F59-724C-54B8-81ED-10484BB0EE6E}"/>
          </ac:spMkLst>
        </pc:spChg>
        <pc:spChg chg="mod">
          <ac:chgData name="Hadas Perlman" userId="4c39b012-84fa-4af4-887f-6cf86b172023" providerId="ADAL" clId="{E6299B15-2197-4B90-8FAB-24BBCE49A79E}" dt="2025-10-27T11:07:18.950" v="906" actId="164"/>
          <ac:spMkLst>
            <pc:docMk/>
            <pc:sldMk cId="74292580" sldId="2145706699"/>
            <ac:spMk id="37" creationId="{E6A2DE0B-6D92-E3D0-9CD1-C66266CF0A73}"/>
          </ac:spMkLst>
        </pc:spChg>
        <pc:spChg chg="mod">
          <ac:chgData name="Hadas Perlman" userId="4c39b012-84fa-4af4-887f-6cf86b172023" providerId="ADAL" clId="{E6299B15-2197-4B90-8FAB-24BBCE49A79E}" dt="2025-10-27T11:07:18.950" v="906" actId="164"/>
          <ac:spMkLst>
            <pc:docMk/>
            <pc:sldMk cId="74292580" sldId="2145706699"/>
            <ac:spMk id="42" creationId="{7D0662F1-7635-954C-1821-E2E36CF412AC}"/>
          </ac:spMkLst>
        </pc:spChg>
        <pc:spChg chg="mod">
          <ac:chgData name="Hadas Perlman" userId="4c39b012-84fa-4af4-887f-6cf86b172023" providerId="ADAL" clId="{E6299B15-2197-4B90-8FAB-24BBCE49A79E}" dt="2025-10-27T11:07:18.950" v="906" actId="164"/>
          <ac:spMkLst>
            <pc:docMk/>
            <pc:sldMk cId="74292580" sldId="2145706699"/>
            <ac:spMk id="43" creationId="{860A624F-105D-F916-C36D-D71A80DA9BE6}"/>
          </ac:spMkLst>
        </pc:spChg>
        <pc:spChg chg="mod">
          <ac:chgData name="Hadas Perlman" userId="4c39b012-84fa-4af4-887f-6cf86b172023" providerId="ADAL" clId="{E6299B15-2197-4B90-8FAB-24BBCE49A79E}" dt="2025-10-27T11:07:18.950" v="906" actId="164"/>
          <ac:spMkLst>
            <pc:docMk/>
            <pc:sldMk cId="74292580" sldId="2145706699"/>
            <ac:spMk id="50" creationId="{8DEA6D35-8058-632B-1454-A26A6C00C0C2}"/>
          </ac:spMkLst>
        </pc:spChg>
        <pc:spChg chg="mod">
          <ac:chgData name="Hadas Perlman" userId="4c39b012-84fa-4af4-887f-6cf86b172023" providerId="ADAL" clId="{E6299B15-2197-4B90-8FAB-24BBCE49A79E}" dt="2025-10-27T11:07:18.950" v="906" actId="164"/>
          <ac:spMkLst>
            <pc:docMk/>
            <pc:sldMk cId="74292580" sldId="2145706699"/>
            <ac:spMk id="53" creationId="{7EADC571-C2E6-625F-8615-B5EBD5540544}"/>
          </ac:spMkLst>
        </pc:spChg>
        <pc:grpChg chg="mod">
          <ac:chgData name="Hadas Perlman" userId="4c39b012-84fa-4af4-887f-6cf86b172023" providerId="ADAL" clId="{E6299B15-2197-4B90-8FAB-24BBCE49A79E}" dt="2025-10-27T11:07:18.950" v="906" actId="164"/>
          <ac:grpSpMkLst>
            <pc:docMk/>
            <pc:sldMk cId="74292580" sldId="2145706699"/>
            <ac:grpSpMk id="21" creationId="{983F1866-611B-8B46-DA34-74E3EA8F06AE}"/>
          </ac:grpSpMkLst>
        </pc:grpChg>
        <pc:grpChg chg="mod">
          <ac:chgData name="Hadas Perlman" userId="4c39b012-84fa-4af4-887f-6cf86b172023" providerId="ADAL" clId="{E6299B15-2197-4B90-8FAB-24BBCE49A79E}" dt="2025-10-27T11:07:18.950" v="906" actId="164"/>
          <ac:grpSpMkLst>
            <pc:docMk/>
            <pc:sldMk cId="74292580" sldId="2145706699"/>
            <ac:grpSpMk id="38" creationId="{E7F18693-596D-7BA5-43C8-DD927FA6F8C2}"/>
          </ac:grpSpMkLst>
        </pc:grpChg>
        <pc:grpChg chg="mod">
          <ac:chgData name="Hadas Perlman" userId="4c39b012-84fa-4af4-887f-6cf86b172023" providerId="ADAL" clId="{E6299B15-2197-4B90-8FAB-24BBCE49A79E}" dt="2025-10-27T11:07:18.950" v="906" actId="164"/>
          <ac:grpSpMkLst>
            <pc:docMk/>
            <pc:sldMk cId="74292580" sldId="2145706699"/>
            <ac:grpSpMk id="47" creationId="{AF09291B-EED8-111F-7939-9AFD1E845C32}"/>
          </ac:grpSpMkLst>
        </pc:grpChg>
      </pc:sldChg>
      <pc:sldChg chg="add">
        <pc:chgData name="Hadas Perlman" userId="4c39b012-84fa-4af4-887f-6cf86b172023" providerId="ADAL" clId="{E6299B15-2197-4B90-8FAB-24BBCE49A79E}" dt="2025-10-27T13:13:48.413" v="953"/>
        <pc:sldMkLst>
          <pc:docMk/>
          <pc:sldMk cId="1614961874" sldId="2145706700"/>
        </pc:sldMkLst>
      </pc:sldChg>
      <pc:sldChg chg="add">
        <pc:chgData name="Hadas Perlman" userId="4c39b012-84fa-4af4-887f-6cf86b172023" providerId="ADAL" clId="{E6299B15-2197-4B90-8FAB-24BBCE49A79E}" dt="2025-10-27T13:14:07.132" v="955"/>
        <pc:sldMkLst>
          <pc:docMk/>
          <pc:sldMk cId="2394011813" sldId="2145706701"/>
        </pc:sldMkLst>
      </pc:sldChg>
      <pc:sldChg chg="addSp delSp modSp new del mod">
        <pc:chgData name="Hadas Perlman" userId="4c39b012-84fa-4af4-887f-6cf86b172023" providerId="ADAL" clId="{E6299B15-2197-4B90-8FAB-24BBCE49A79E}" dt="2025-10-27T13:16:10.894" v="980" actId="47"/>
        <pc:sldMkLst>
          <pc:docMk/>
          <pc:sldMk cId="940832612" sldId="2145706702"/>
        </pc:sldMkLst>
        <pc:spChg chg="add del">
          <ac:chgData name="Hadas Perlman" userId="4c39b012-84fa-4af4-887f-6cf86b172023" providerId="ADAL" clId="{E6299B15-2197-4B90-8FAB-24BBCE49A79E}" dt="2025-10-27T13:15:29.862" v="971" actId="478"/>
          <ac:spMkLst>
            <pc:docMk/>
            <pc:sldMk cId="940832612" sldId="2145706702"/>
            <ac:spMk id="3" creationId="{E98BE86F-EA04-58D5-37AD-529897F8F028}"/>
          </ac:spMkLst>
        </pc:spChg>
        <pc:spChg chg="add mod">
          <ac:chgData name="Hadas Perlman" userId="4c39b012-84fa-4af4-887f-6cf86b172023" providerId="ADAL" clId="{E6299B15-2197-4B90-8FAB-24BBCE49A79E}" dt="2025-10-27T13:15:48.153" v="973" actId="123"/>
          <ac:spMkLst>
            <pc:docMk/>
            <pc:sldMk cId="940832612" sldId="2145706702"/>
            <ac:spMk id="9" creationId="{0983A297-55D9-A9D1-B4DB-B9F380A9CAC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4C247566-24EA-49AE-A1F7-3C5D9BA1A0EA}" type="datetimeFigureOut">
              <a:rPr lang="he-IL" smtClean="0"/>
              <a:t>ה'/חשון/תשפ"ו</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5355DA80-DBB0-4988-9DCC-D9675EB46DE4}" type="slidenum">
              <a:rPr lang="he-IL" smtClean="0"/>
              <a:t>‹#›</a:t>
            </a:fld>
            <a:endParaRPr lang="he-IL"/>
          </a:p>
        </p:txBody>
      </p:sp>
    </p:spTree>
    <p:extLst>
      <p:ext uri="{BB962C8B-B14F-4D97-AF65-F5344CB8AC3E}">
        <p14:creationId xmlns:p14="http://schemas.microsoft.com/office/powerpoint/2010/main" val="298132808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1F1196-F687-44E7-940D-C0C942C5CBA3}"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613338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1F1196-F687-44E7-940D-C0C942C5CBA3}"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937228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4654A-CEED-959C-9E06-2193114D7AB7}"/>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30DF293-BDC5-F689-CE1F-90791CDF75B3}"/>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F8084068-137F-0852-0493-69807179AC8F}"/>
              </a:ext>
            </a:extLst>
          </p:cNvPr>
          <p:cNvSpPr>
            <a:spLocks noGrp="1"/>
          </p:cNvSpPr>
          <p:nvPr>
            <p:ph type="body"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EADCF0C8-4639-1A77-53A2-001CFD23D706}"/>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1F1196-F687-44E7-940D-C0C942C5CBA3}"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794330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2"/>
        <p:cNvGrpSpPr/>
        <p:nvPr/>
      </p:nvGrpSpPr>
      <p:grpSpPr>
        <a:xfrm>
          <a:off x="0" y="0"/>
          <a:ext cx="0" cy="0"/>
          <a:chOff x="0" y="0"/>
          <a:chExt cx="0" cy="0"/>
        </a:xfrm>
      </p:grpSpPr>
      <p:sp>
        <p:nvSpPr>
          <p:cNvPr id="1763" name="Google Shape;1763;g964133debb_0_10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4" name="Google Shape;1764;g964133debb_0_10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1757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2">
          <a:extLst>
            <a:ext uri="{FF2B5EF4-FFF2-40B4-BE49-F238E27FC236}">
              <a16:creationId xmlns:a16="http://schemas.microsoft.com/office/drawing/2014/main" id="{A109EBDA-6FEA-A14F-1F2F-924F22A00FE7}"/>
            </a:ext>
          </a:extLst>
        </p:cNvPr>
        <p:cNvGrpSpPr/>
        <p:nvPr/>
      </p:nvGrpSpPr>
      <p:grpSpPr>
        <a:xfrm>
          <a:off x="0" y="0"/>
          <a:ext cx="0" cy="0"/>
          <a:chOff x="0" y="0"/>
          <a:chExt cx="0" cy="0"/>
        </a:xfrm>
      </p:grpSpPr>
      <p:sp>
        <p:nvSpPr>
          <p:cNvPr id="1763" name="Google Shape;1763;g964133debb_0_1019:notes">
            <a:extLst>
              <a:ext uri="{FF2B5EF4-FFF2-40B4-BE49-F238E27FC236}">
                <a16:creationId xmlns:a16="http://schemas.microsoft.com/office/drawing/2014/main" id="{FA00CE2A-F520-C35B-7A3F-D8877A04606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4" name="Google Shape;1764;g964133debb_0_1019:notes">
            <a:extLst>
              <a:ext uri="{FF2B5EF4-FFF2-40B4-BE49-F238E27FC236}">
                <a16:creationId xmlns:a16="http://schemas.microsoft.com/office/drawing/2014/main" id="{93D6A887-6CB1-DAFC-1778-066EBE29DB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3670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2">
          <a:extLst>
            <a:ext uri="{FF2B5EF4-FFF2-40B4-BE49-F238E27FC236}">
              <a16:creationId xmlns:a16="http://schemas.microsoft.com/office/drawing/2014/main" id="{A109EBDA-6FEA-A14F-1F2F-924F22A00FE7}"/>
            </a:ext>
          </a:extLst>
        </p:cNvPr>
        <p:cNvGrpSpPr/>
        <p:nvPr/>
      </p:nvGrpSpPr>
      <p:grpSpPr>
        <a:xfrm>
          <a:off x="0" y="0"/>
          <a:ext cx="0" cy="0"/>
          <a:chOff x="0" y="0"/>
          <a:chExt cx="0" cy="0"/>
        </a:xfrm>
      </p:grpSpPr>
      <p:sp>
        <p:nvSpPr>
          <p:cNvPr id="1763" name="Google Shape;1763;g964133debb_0_1019:notes">
            <a:extLst>
              <a:ext uri="{FF2B5EF4-FFF2-40B4-BE49-F238E27FC236}">
                <a16:creationId xmlns:a16="http://schemas.microsoft.com/office/drawing/2014/main" id="{FA00CE2A-F520-C35B-7A3F-D8877A04606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4" name="Google Shape;1764;g964133debb_0_1019:notes">
            <a:extLst>
              <a:ext uri="{FF2B5EF4-FFF2-40B4-BE49-F238E27FC236}">
                <a16:creationId xmlns:a16="http://schemas.microsoft.com/office/drawing/2014/main" id="{93D6A887-6CB1-DAFC-1778-066EBE29DB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3584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8e96c7d2dc_0_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8e96c7d2dc_0_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05BC5-A111-423F-B226-CE1132A92B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he-IL"/>
          </a:p>
        </p:txBody>
      </p:sp>
      <p:sp>
        <p:nvSpPr>
          <p:cNvPr id="3" name="Subtitle 2">
            <a:extLst>
              <a:ext uri="{FF2B5EF4-FFF2-40B4-BE49-F238E27FC236}">
                <a16:creationId xmlns:a16="http://schemas.microsoft.com/office/drawing/2014/main" id="{7923D0F4-7C67-47C0-A751-6615DE5235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he-IL"/>
          </a:p>
        </p:txBody>
      </p:sp>
      <p:sp>
        <p:nvSpPr>
          <p:cNvPr id="4" name="Date Placeholder 3">
            <a:extLst>
              <a:ext uri="{FF2B5EF4-FFF2-40B4-BE49-F238E27FC236}">
                <a16:creationId xmlns:a16="http://schemas.microsoft.com/office/drawing/2014/main" id="{5EB5D0BD-0F95-4096-89C7-1E9CD9CEC46B}"/>
              </a:ext>
            </a:extLst>
          </p:cNvPr>
          <p:cNvSpPr>
            <a:spLocks noGrp="1"/>
          </p:cNvSpPr>
          <p:nvPr>
            <p:ph type="dt" sz="half" idx="10"/>
          </p:nvPr>
        </p:nvSpPr>
        <p:spPr/>
        <p:txBody>
          <a:bodyPr/>
          <a:lstStyle/>
          <a:p>
            <a:fld id="{C1E8B3D2-C1FF-4742-B2DF-1E61B4D91697}" type="datetimeFigureOut">
              <a:rPr lang="he-IL" smtClean="0"/>
              <a:t>ה'/חשון/תשפ"ו</a:t>
            </a:fld>
            <a:endParaRPr lang="he-IL"/>
          </a:p>
        </p:txBody>
      </p:sp>
      <p:sp>
        <p:nvSpPr>
          <p:cNvPr id="5" name="Footer Placeholder 4">
            <a:extLst>
              <a:ext uri="{FF2B5EF4-FFF2-40B4-BE49-F238E27FC236}">
                <a16:creationId xmlns:a16="http://schemas.microsoft.com/office/drawing/2014/main" id="{A904E3ED-BEAD-43BE-9CF9-A47D5F8686AA}"/>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686A87E9-8D5F-4FE2-9E18-14DBC8EC9397}"/>
              </a:ext>
            </a:extLst>
          </p:cNvPr>
          <p:cNvSpPr>
            <a:spLocks noGrp="1"/>
          </p:cNvSpPr>
          <p:nvPr>
            <p:ph type="sldNum" sz="quarter" idx="12"/>
          </p:nvPr>
        </p:nvSpPr>
        <p:spPr/>
        <p:txBody>
          <a:bodyPr/>
          <a:lstStyle/>
          <a:p>
            <a:fld id="{08F7DD0C-0C02-4D40-98B6-FD3E619F027D}" type="slidenum">
              <a:rPr lang="he-IL" smtClean="0"/>
              <a:t>‹#›</a:t>
            </a:fld>
            <a:endParaRPr lang="he-IL"/>
          </a:p>
        </p:txBody>
      </p:sp>
    </p:spTree>
    <p:extLst>
      <p:ext uri="{BB962C8B-B14F-4D97-AF65-F5344CB8AC3E}">
        <p14:creationId xmlns:p14="http://schemas.microsoft.com/office/powerpoint/2010/main" val="1802922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C0A56-85B2-4341-9388-8C6D702D2DB6}"/>
              </a:ext>
            </a:extLst>
          </p:cNvPr>
          <p:cNvSpPr>
            <a:spLocks noGrp="1"/>
          </p:cNvSpPr>
          <p:nvPr>
            <p:ph type="title"/>
          </p:nvPr>
        </p:nvSpPr>
        <p:spPr/>
        <p:txBody>
          <a:bodyPr/>
          <a:lstStyle/>
          <a:p>
            <a:r>
              <a:rPr lang="en-US"/>
              <a:t>Click to edit Master title style</a:t>
            </a:r>
            <a:endParaRPr lang="he-IL"/>
          </a:p>
        </p:txBody>
      </p:sp>
      <p:sp>
        <p:nvSpPr>
          <p:cNvPr id="3" name="Content Placeholder 2">
            <a:extLst>
              <a:ext uri="{FF2B5EF4-FFF2-40B4-BE49-F238E27FC236}">
                <a16:creationId xmlns:a16="http://schemas.microsoft.com/office/drawing/2014/main" id="{B40A577F-5EEE-4CE9-B62A-AD9E842BDE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0A627B7C-78D7-4BA1-B03B-C3829D817D0D}"/>
              </a:ext>
            </a:extLst>
          </p:cNvPr>
          <p:cNvSpPr>
            <a:spLocks noGrp="1"/>
          </p:cNvSpPr>
          <p:nvPr>
            <p:ph type="dt" sz="half" idx="10"/>
          </p:nvPr>
        </p:nvSpPr>
        <p:spPr/>
        <p:txBody>
          <a:bodyPr/>
          <a:lstStyle/>
          <a:p>
            <a:fld id="{C1E8B3D2-C1FF-4742-B2DF-1E61B4D91697}" type="datetimeFigureOut">
              <a:rPr lang="he-IL" smtClean="0"/>
              <a:t>ה'/חשון/תשפ"ו</a:t>
            </a:fld>
            <a:endParaRPr lang="he-IL"/>
          </a:p>
        </p:txBody>
      </p:sp>
      <p:sp>
        <p:nvSpPr>
          <p:cNvPr id="5" name="Footer Placeholder 4">
            <a:extLst>
              <a:ext uri="{FF2B5EF4-FFF2-40B4-BE49-F238E27FC236}">
                <a16:creationId xmlns:a16="http://schemas.microsoft.com/office/drawing/2014/main" id="{AB726DC8-E53A-4572-AA81-FF25A8559216}"/>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5413E718-F324-4BB4-889A-623DE1DF3921}"/>
              </a:ext>
            </a:extLst>
          </p:cNvPr>
          <p:cNvSpPr>
            <a:spLocks noGrp="1"/>
          </p:cNvSpPr>
          <p:nvPr>
            <p:ph type="sldNum" sz="quarter" idx="12"/>
          </p:nvPr>
        </p:nvSpPr>
        <p:spPr/>
        <p:txBody>
          <a:bodyPr/>
          <a:lstStyle/>
          <a:p>
            <a:fld id="{08F7DD0C-0C02-4D40-98B6-FD3E619F027D}" type="slidenum">
              <a:rPr lang="he-IL" smtClean="0"/>
              <a:t>‹#›</a:t>
            </a:fld>
            <a:endParaRPr lang="he-IL"/>
          </a:p>
        </p:txBody>
      </p:sp>
    </p:spTree>
    <p:extLst>
      <p:ext uri="{BB962C8B-B14F-4D97-AF65-F5344CB8AC3E}">
        <p14:creationId xmlns:p14="http://schemas.microsoft.com/office/powerpoint/2010/main" val="81839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AF41-29D7-46FF-94EF-9A200B0411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he-IL"/>
          </a:p>
        </p:txBody>
      </p:sp>
      <p:sp>
        <p:nvSpPr>
          <p:cNvPr id="3" name="Text Placeholder 2">
            <a:extLst>
              <a:ext uri="{FF2B5EF4-FFF2-40B4-BE49-F238E27FC236}">
                <a16:creationId xmlns:a16="http://schemas.microsoft.com/office/drawing/2014/main" id="{4B05941D-5354-44B5-9141-C6A4E828EA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B63C8D-5A2A-4132-BCE4-EBB4CEB997C0}"/>
              </a:ext>
            </a:extLst>
          </p:cNvPr>
          <p:cNvSpPr>
            <a:spLocks noGrp="1"/>
          </p:cNvSpPr>
          <p:nvPr>
            <p:ph type="dt" sz="half" idx="10"/>
          </p:nvPr>
        </p:nvSpPr>
        <p:spPr/>
        <p:txBody>
          <a:bodyPr/>
          <a:lstStyle/>
          <a:p>
            <a:fld id="{C1E8B3D2-C1FF-4742-B2DF-1E61B4D91697}" type="datetimeFigureOut">
              <a:rPr lang="he-IL" smtClean="0"/>
              <a:t>ה'/חשון/תשפ"ו</a:t>
            </a:fld>
            <a:endParaRPr lang="he-IL"/>
          </a:p>
        </p:txBody>
      </p:sp>
      <p:sp>
        <p:nvSpPr>
          <p:cNvPr id="5" name="Footer Placeholder 4">
            <a:extLst>
              <a:ext uri="{FF2B5EF4-FFF2-40B4-BE49-F238E27FC236}">
                <a16:creationId xmlns:a16="http://schemas.microsoft.com/office/drawing/2014/main" id="{C62FDCC1-ED45-44CB-AE40-017D525C816F}"/>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9CD26B0C-0283-49DF-B411-6FDB4901FB02}"/>
              </a:ext>
            </a:extLst>
          </p:cNvPr>
          <p:cNvSpPr>
            <a:spLocks noGrp="1"/>
          </p:cNvSpPr>
          <p:nvPr>
            <p:ph type="sldNum" sz="quarter" idx="12"/>
          </p:nvPr>
        </p:nvSpPr>
        <p:spPr/>
        <p:txBody>
          <a:bodyPr/>
          <a:lstStyle/>
          <a:p>
            <a:fld id="{08F7DD0C-0C02-4D40-98B6-FD3E619F027D}" type="slidenum">
              <a:rPr lang="he-IL" smtClean="0"/>
              <a:t>‹#›</a:t>
            </a:fld>
            <a:endParaRPr lang="he-IL"/>
          </a:p>
        </p:txBody>
      </p:sp>
    </p:spTree>
    <p:extLst>
      <p:ext uri="{BB962C8B-B14F-4D97-AF65-F5344CB8AC3E}">
        <p14:creationId xmlns:p14="http://schemas.microsoft.com/office/powerpoint/2010/main" val="1256473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2BFC7-E03C-4D29-BFD8-AA79C20C0858}"/>
              </a:ext>
            </a:extLst>
          </p:cNvPr>
          <p:cNvSpPr>
            <a:spLocks noGrp="1"/>
          </p:cNvSpPr>
          <p:nvPr>
            <p:ph type="title"/>
          </p:nvPr>
        </p:nvSpPr>
        <p:spPr/>
        <p:txBody>
          <a:bodyPr/>
          <a:lstStyle/>
          <a:p>
            <a:r>
              <a:rPr lang="en-US"/>
              <a:t>Click to edit Master title style</a:t>
            </a:r>
            <a:endParaRPr lang="he-IL"/>
          </a:p>
        </p:txBody>
      </p:sp>
      <p:sp>
        <p:nvSpPr>
          <p:cNvPr id="3" name="Content Placeholder 2">
            <a:extLst>
              <a:ext uri="{FF2B5EF4-FFF2-40B4-BE49-F238E27FC236}">
                <a16:creationId xmlns:a16="http://schemas.microsoft.com/office/drawing/2014/main" id="{450C7AB0-A0FF-41B6-AE3E-BD4ADCDB7F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ontent Placeholder 3">
            <a:extLst>
              <a:ext uri="{FF2B5EF4-FFF2-40B4-BE49-F238E27FC236}">
                <a16:creationId xmlns:a16="http://schemas.microsoft.com/office/drawing/2014/main" id="{DBA8E0B0-E61C-4551-88F4-E690C70FAB0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Date Placeholder 4">
            <a:extLst>
              <a:ext uri="{FF2B5EF4-FFF2-40B4-BE49-F238E27FC236}">
                <a16:creationId xmlns:a16="http://schemas.microsoft.com/office/drawing/2014/main" id="{2ED14301-BE07-4A3A-B8CA-B73457A3643D}"/>
              </a:ext>
            </a:extLst>
          </p:cNvPr>
          <p:cNvSpPr>
            <a:spLocks noGrp="1"/>
          </p:cNvSpPr>
          <p:nvPr>
            <p:ph type="dt" sz="half" idx="10"/>
          </p:nvPr>
        </p:nvSpPr>
        <p:spPr/>
        <p:txBody>
          <a:bodyPr/>
          <a:lstStyle/>
          <a:p>
            <a:fld id="{C1E8B3D2-C1FF-4742-B2DF-1E61B4D91697}" type="datetimeFigureOut">
              <a:rPr lang="he-IL" smtClean="0"/>
              <a:t>ה'/חשון/תשפ"ו</a:t>
            </a:fld>
            <a:endParaRPr lang="he-IL"/>
          </a:p>
        </p:txBody>
      </p:sp>
      <p:sp>
        <p:nvSpPr>
          <p:cNvPr id="6" name="Footer Placeholder 5">
            <a:extLst>
              <a:ext uri="{FF2B5EF4-FFF2-40B4-BE49-F238E27FC236}">
                <a16:creationId xmlns:a16="http://schemas.microsoft.com/office/drawing/2014/main" id="{A10FEC50-54AB-43CA-9D87-0C31DE1BEFD6}"/>
              </a:ext>
            </a:extLst>
          </p:cNvPr>
          <p:cNvSpPr>
            <a:spLocks noGrp="1"/>
          </p:cNvSpPr>
          <p:nvPr>
            <p:ph type="ftr" sz="quarter" idx="11"/>
          </p:nvPr>
        </p:nvSpPr>
        <p:spPr/>
        <p:txBody>
          <a:bodyPr/>
          <a:lstStyle/>
          <a:p>
            <a:endParaRPr lang="he-IL"/>
          </a:p>
        </p:txBody>
      </p:sp>
      <p:sp>
        <p:nvSpPr>
          <p:cNvPr id="7" name="Slide Number Placeholder 6">
            <a:extLst>
              <a:ext uri="{FF2B5EF4-FFF2-40B4-BE49-F238E27FC236}">
                <a16:creationId xmlns:a16="http://schemas.microsoft.com/office/drawing/2014/main" id="{36B6FD2D-50DE-4E54-82FC-F289F9FC73E4}"/>
              </a:ext>
            </a:extLst>
          </p:cNvPr>
          <p:cNvSpPr>
            <a:spLocks noGrp="1"/>
          </p:cNvSpPr>
          <p:nvPr>
            <p:ph type="sldNum" sz="quarter" idx="12"/>
          </p:nvPr>
        </p:nvSpPr>
        <p:spPr/>
        <p:txBody>
          <a:bodyPr/>
          <a:lstStyle/>
          <a:p>
            <a:fld id="{08F7DD0C-0C02-4D40-98B6-FD3E619F027D}" type="slidenum">
              <a:rPr lang="he-IL" smtClean="0"/>
              <a:t>‹#›</a:t>
            </a:fld>
            <a:endParaRPr lang="he-IL"/>
          </a:p>
        </p:txBody>
      </p:sp>
    </p:spTree>
    <p:extLst>
      <p:ext uri="{BB962C8B-B14F-4D97-AF65-F5344CB8AC3E}">
        <p14:creationId xmlns:p14="http://schemas.microsoft.com/office/powerpoint/2010/main" val="4092239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41AD0-2A7C-43EA-82DE-F4A978FD8F88}"/>
              </a:ext>
            </a:extLst>
          </p:cNvPr>
          <p:cNvSpPr>
            <a:spLocks noGrp="1"/>
          </p:cNvSpPr>
          <p:nvPr>
            <p:ph type="title"/>
          </p:nvPr>
        </p:nvSpPr>
        <p:spPr>
          <a:xfrm>
            <a:off x="839788" y="365125"/>
            <a:ext cx="10515600" cy="1325563"/>
          </a:xfrm>
        </p:spPr>
        <p:txBody>
          <a:bodyPr/>
          <a:lstStyle/>
          <a:p>
            <a:r>
              <a:rPr lang="en-US"/>
              <a:t>Click to edit Master title style</a:t>
            </a:r>
            <a:endParaRPr lang="he-IL"/>
          </a:p>
        </p:txBody>
      </p:sp>
      <p:sp>
        <p:nvSpPr>
          <p:cNvPr id="3" name="Text Placeholder 2">
            <a:extLst>
              <a:ext uri="{FF2B5EF4-FFF2-40B4-BE49-F238E27FC236}">
                <a16:creationId xmlns:a16="http://schemas.microsoft.com/office/drawing/2014/main" id="{79C85777-1C95-4BCD-803B-BFE427B7E2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98F43D-20B3-47CE-96FF-6EAE29E128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Text Placeholder 4">
            <a:extLst>
              <a:ext uri="{FF2B5EF4-FFF2-40B4-BE49-F238E27FC236}">
                <a16:creationId xmlns:a16="http://schemas.microsoft.com/office/drawing/2014/main" id="{9BF81A77-BC63-4CAF-980E-B6DCF4BEF6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B5950B-8B39-44B2-95D4-924367C5AB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7" name="Date Placeholder 6">
            <a:extLst>
              <a:ext uri="{FF2B5EF4-FFF2-40B4-BE49-F238E27FC236}">
                <a16:creationId xmlns:a16="http://schemas.microsoft.com/office/drawing/2014/main" id="{A385DB3C-5EF3-4868-BD24-CFAECA4BDD1A}"/>
              </a:ext>
            </a:extLst>
          </p:cNvPr>
          <p:cNvSpPr>
            <a:spLocks noGrp="1"/>
          </p:cNvSpPr>
          <p:nvPr>
            <p:ph type="dt" sz="half" idx="10"/>
          </p:nvPr>
        </p:nvSpPr>
        <p:spPr/>
        <p:txBody>
          <a:bodyPr/>
          <a:lstStyle/>
          <a:p>
            <a:fld id="{C1E8B3D2-C1FF-4742-B2DF-1E61B4D91697}" type="datetimeFigureOut">
              <a:rPr lang="he-IL" smtClean="0"/>
              <a:t>ה'/חשון/תשפ"ו</a:t>
            </a:fld>
            <a:endParaRPr lang="he-IL"/>
          </a:p>
        </p:txBody>
      </p:sp>
      <p:sp>
        <p:nvSpPr>
          <p:cNvPr id="8" name="Footer Placeholder 7">
            <a:extLst>
              <a:ext uri="{FF2B5EF4-FFF2-40B4-BE49-F238E27FC236}">
                <a16:creationId xmlns:a16="http://schemas.microsoft.com/office/drawing/2014/main" id="{8E5DBF03-6297-4E3E-996B-903CEA85B002}"/>
              </a:ext>
            </a:extLst>
          </p:cNvPr>
          <p:cNvSpPr>
            <a:spLocks noGrp="1"/>
          </p:cNvSpPr>
          <p:nvPr>
            <p:ph type="ftr" sz="quarter" idx="11"/>
          </p:nvPr>
        </p:nvSpPr>
        <p:spPr/>
        <p:txBody>
          <a:bodyPr/>
          <a:lstStyle/>
          <a:p>
            <a:endParaRPr lang="he-IL"/>
          </a:p>
        </p:txBody>
      </p:sp>
      <p:sp>
        <p:nvSpPr>
          <p:cNvPr id="9" name="Slide Number Placeholder 8">
            <a:extLst>
              <a:ext uri="{FF2B5EF4-FFF2-40B4-BE49-F238E27FC236}">
                <a16:creationId xmlns:a16="http://schemas.microsoft.com/office/drawing/2014/main" id="{5B3ADC12-14EB-4F5D-9ED4-97DF9E15C78F}"/>
              </a:ext>
            </a:extLst>
          </p:cNvPr>
          <p:cNvSpPr>
            <a:spLocks noGrp="1"/>
          </p:cNvSpPr>
          <p:nvPr>
            <p:ph type="sldNum" sz="quarter" idx="12"/>
          </p:nvPr>
        </p:nvSpPr>
        <p:spPr/>
        <p:txBody>
          <a:bodyPr/>
          <a:lstStyle/>
          <a:p>
            <a:fld id="{08F7DD0C-0C02-4D40-98B6-FD3E619F027D}" type="slidenum">
              <a:rPr lang="he-IL" smtClean="0"/>
              <a:t>‹#›</a:t>
            </a:fld>
            <a:endParaRPr lang="he-IL"/>
          </a:p>
        </p:txBody>
      </p:sp>
    </p:spTree>
    <p:extLst>
      <p:ext uri="{BB962C8B-B14F-4D97-AF65-F5344CB8AC3E}">
        <p14:creationId xmlns:p14="http://schemas.microsoft.com/office/powerpoint/2010/main" val="206201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09F1-055D-479A-81AB-EB08BE5A2470}"/>
              </a:ext>
            </a:extLst>
          </p:cNvPr>
          <p:cNvSpPr>
            <a:spLocks noGrp="1"/>
          </p:cNvSpPr>
          <p:nvPr>
            <p:ph type="title"/>
          </p:nvPr>
        </p:nvSpPr>
        <p:spPr/>
        <p:txBody>
          <a:bodyPr/>
          <a:lstStyle/>
          <a:p>
            <a:r>
              <a:rPr lang="en-US"/>
              <a:t>Click to edit Master title style</a:t>
            </a:r>
            <a:endParaRPr lang="he-IL"/>
          </a:p>
        </p:txBody>
      </p:sp>
      <p:sp>
        <p:nvSpPr>
          <p:cNvPr id="3" name="Date Placeholder 2">
            <a:extLst>
              <a:ext uri="{FF2B5EF4-FFF2-40B4-BE49-F238E27FC236}">
                <a16:creationId xmlns:a16="http://schemas.microsoft.com/office/drawing/2014/main" id="{847BFA5B-F21D-4C2F-9E1A-6C0A2C273F83}"/>
              </a:ext>
            </a:extLst>
          </p:cNvPr>
          <p:cNvSpPr>
            <a:spLocks noGrp="1"/>
          </p:cNvSpPr>
          <p:nvPr>
            <p:ph type="dt" sz="half" idx="10"/>
          </p:nvPr>
        </p:nvSpPr>
        <p:spPr/>
        <p:txBody>
          <a:bodyPr/>
          <a:lstStyle/>
          <a:p>
            <a:fld id="{C1E8B3D2-C1FF-4742-B2DF-1E61B4D91697}" type="datetimeFigureOut">
              <a:rPr lang="he-IL" smtClean="0"/>
              <a:t>ה'/חשון/תשפ"ו</a:t>
            </a:fld>
            <a:endParaRPr lang="he-IL"/>
          </a:p>
        </p:txBody>
      </p:sp>
      <p:sp>
        <p:nvSpPr>
          <p:cNvPr id="4" name="Footer Placeholder 3">
            <a:extLst>
              <a:ext uri="{FF2B5EF4-FFF2-40B4-BE49-F238E27FC236}">
                <a16:creationId xmlns:a16="http://schemas.microsoft.com/office/drawing/2014/main" id="{DCDF8014-AE0B-4246-8ACF-9D499B452D5F}"/>
              </a:ext>
            </a:extLst>
          </p:cNvPr>
          <p:cNvSpPr>
            <a:spLocks noGrp="1"/>
          </p:cNvSpPr>
          <p:nvPr>
            <p:ph type="ftr" sz="quarter" idx="11"/>
          </p:nvPr>
        </p:nvSpPr>
        <p:spPr/>
        <p:txBody>
          <a:bodyPr/>
          <a:lstStyle/>
          <a:p>
            <a:endParaRPr lang="he-IL"/>
          </a:p>
        </p:txBody>
      </p:sp>
      <p:sp>
        <p:nvSpPr>
          <p:cNvPr id="5" name="Slide Number Placeholder 4">
            <a:extLst>
              <a:ext uri="{FF2B5EF4-FFF2-40B4-BE49-F238E27FC236}">
                <a16:creationId xmlns:a16="http://schemas.microsoft.com/office/drawing/2014/main" id="{3E3EB0F0-C77C-4DF8-834C-64B2F776F6B3}"/>
              </a:ext>
            </a:extLst>
          </p:cNvPr>
          <p:cNvSpPr>
            <a:spLocks noGrp="1"/>
          </p:cNvSpPr>
          <p:nvPr>
            <p:ph type="sldNum" sz="quarter" idx="12"/>
          </p:nvPr>
        </p:nvSpPr>
        <p:spPr/>
        <p:txBody>
          <a:bodyPr/>
          <a:lstStyle/>
          <a:p>
            <a:fld id="{08F7DD0C-0C02-4D40-98B6-FD3E619F027D}" type="slidenum">
              <a:rPr lang="he-IL" smtClean="0"/>
              <a:t>‹#›</a:t>
            </a:fld>
            <a:endParaRPr lang="he-IL"/>
          </a:p>
        </p:txBody>
      </p:sp>
    </p:spTree>
    <p:extLst>
      <p:ext uri="{BB962C8B-B14F-4D97-AF65-F5344CB8AC3E}">
        <p14:creationId xmlns:p14="http://schemas.microsoft.com/office/powerpoint/2010/main" val="735500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2397B7-FE97-4F3A-8A8F-94DAE362146F}"/>
              </a:ext>
            </a:extLst>
          </p:cNvPr>
          <p:cNvSpPr>
            <a:spLocks noGrp="1"/>
          </p:cNvSpPr>
          <p:nvPr>
            <p:ph type="dt" sz="half" idx="10"/>
          </p:nvPr>
        </p:nvSpPr>
        <p:spPr/>
        <p:txBody>
          <a:bodyPr/>
          <a:lstStyle/>
          <a:p>
            <a:fld id="{C1E8B3D2-C1FF-4742-B2DF-1E61B4D91697}" type="datetimeFigureOut">
              <a:rPr lang="he-IL" smtClean="0"/>
              <a:t>ה'/חשון/תשפ"ו</a:t>
            </a:fld>
            <a:endParaRPr lang="he-IL"/>
          </a:p>
        </p:txBody>
      </p:sp>
      <p:sp>
        <p:nvSpPr>
          <p:cNvPr id="3" name="Footer Placeholder 2">
            <a:extLst>
              <a:ext uri="{FF2B5EF4-FFF2-40B4-BE49-F238E27FC236}">
                <a16:creationId xmlns:a16="http://schemas.microsoft.com/office/drawing/2014/main" id="{9999D031-36F8-4066-BBF1-0528FB9A5248}"/>
              </a:ext>
            </a:extLst>
          </p:cNvPr>
          <p:cNvSpPr>
            <a:spLocks noGrp="1"/>
          </p:cNvSpPr>
          <p:nvPr>
            <p:ph type="ftr" sz="quarter" idx="11"/>
          </p:nvPr>
        </p:nvSpPr>
        <p:spPr/>
        <p:txBody>
          <a:bodyPr/>
          <a:lstStyle/>
          <a:p>
            <a:endParaRPr lang="he-IL"/>
          </a:p>
        </p:txBody>
      </p:sp>
      <p:sp>
        <p:nvSpPr>
          <p:cNvPr id="4" name="Slide Number Placeholder 3">
            <a:extLst>
              <a:ext uri="{FF2B5EF4-FFF2-40B4-BE49-F238E27FC236}">
                <a16:creationId xmlns:a16="http://schemas.microsoft.com/office/drawing/2014/main" id="{B8A75B7D-3C74-4F6C-9FFF-1909C41AAEF1}"/>
              </a:ext>
            </a:extLst>
          </p:cNvPr>
          <p:cNvSpPr>
            <a:spLocks noGrp="1"/>
          </p:cNvSpPr>
          <p:nvPr>
            <p:ph type="sldNum" sz="quarter" idx="12"/>
          </p:nvPr>
        </p:nvSpPr>
        <p:spPr/>
        <p:txBody>
          <a:bodyPr/>
          <a:lstStyle/>
          <a:p>
            <a:fld id="{08F7DD0C-0C02-4D40-98B6-FD3E619F027D}" type="slidenum">
              <a:rPr lang="he-IL" smtClean="0"/>
              <a:t>‹#›</a:t>
            </a:fld>
            <a:endParaRPr lang="he-IL"/>
          </a:p>
        </p:txBody>
      </p:sp>
    </p:spTree>
    <p:extLst>
      <p:ext uri="{BB962C8B-B14F-4D97-AF65-F5344CB8AC3E}">
        <p14:creationId xmlns:p14="http://schemas.microsoft.com/office/powerpoint/2010/main" val="2443878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A9023-715A-4139-A99F-BF501E27D7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e-IL"/>
          </a:p>
        </p:txBody>
      </p:sp>
      <p:sp>
        <p:nvSpPr>
          <p:cNvPr id="3" name="Content Placeholder 2">
            <a:extLst>
              <a:ext uri="{FF2B5EF4-FFF2-40B4-BE49-F238E27FC236}">
                <a16:creationId xmlns:a16="http://schemas.microsoft.com/office/drawing/2014/main" id="{C431F72D-2885-4A69-A3AA-22630E527A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Text Placeholder 3">
            <a:extLst>
              <a:ext uri="{FF2B5EF4-FFF2-40B4-BE49-F238E27FC236}">
                <a16:creationId xmlns:a16="http://schemas.microsoft.com/office/drawing/2014/main" id="{A01181C5-248D-4149-A01E-085F7C7A6A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9540A5-98C9-485D-9C48-37D390C412C9}"/>
              </a:ext>
            </a:extLst>
          </p:cNvPr>
          <p:cNvSpPr>
            <a:spLocks noGrp="1"/>
          </p:cNvSpPr>
          <p:nvPr>
            <p:ph type="dt" sz="half" idx="10"/>
          </p:nvPr>
        </p:nvSpPr>
        <p:spPr/>
        <p:txBody>
          <a:bodyPr/>
          <a:lstStyle/>
          <a:p>
            <a:fld id="{C1E8B3D2-C1FF-4742-B2DF-1E61B4D91697}" type="datetimeFigureOut">
              <a:rPr lang="he-IL" smtClean="0"/>
              <a:t>ה'/חשון/תשפ"ו</a:t>
            </a:fld>
            <a:endParaRPr lang="he-IL"/>
          </a:p>
        </p:txBody>
      </p:sp>
      <p:sp>
        <p:nvSpPr>
          <p:cNvPr id="6" name="Footer Placeholder 5">
            <a:extLst>
              <a:ext uri="{FF2B5EF4-FFF2-40B4-BE49-F238E27FC236}">
                <a16:creationId xmlns:a16="http://schemas.microsoft.com/office/drawing/2014/main" id="{12DF3A2E-3656-488B-BC71-CBB87043C884}"/>
              </a:ext>
            </a:extLst>
          </p:cNvPr>
          <p:cNvSpPr>
            <a:spLocks noGrp="1"/>
          </p:cNvSpPr>
          <p:nvPr>
            <p:ph type="ftr" sz="quarter" idx="11"/>
          </p:nvPr>
        </p:nvSpPr>
        <p:spPr/>
        <p:txBody>
          <a:bodyPr/>
          <a:lstStyle/>
          <a:p>
            <a:endParaRPr lang="he-IL"/>
          </a:p>
        </p:txBody>
      </p:sp>
      <p:sp>
        <p:nvSpPr>
          <p:cNvPr id="7" name="Slide Number Placeholder 6">
            <a:extLst>
              <a:ext uri="{FF2B5EF4-FFF2-40B4-BE49-F238E27FC236}">
                <a16:creationId xmlns:a16="http://schemas.microsoft.com/office/drawing/2014/main" id="{96C35438-7C27-4236-97A5-488918E6F804}"/>
              </a:ext>
            </a:extLst>
          </p:cNvPr>
          <p:cNvSpPr>
            <a:spLocks noGrp="1"/>
          </p:cNvSpPr>
          <p:nvPr>
            <p:ph type="sldNum" sz="quarter" idx="12"/>
          </p:nvPr>
        </p:nvSpPr>
        <p:spPr/>
        <p:txBody>
          <a:bodyPr/>
          <a:lstStyle/>
          <a:p>
            <a:fld id="{08F7DD0C-0C02-4D40-98B6-FD3E619F027D}" type="slidenum">
              <a:rPr lang="he-IL" smtClean="0"/>
              <a:t>‹#›</a:t>
            </a:fld>
            <a:endParaRPr lang="he-IL"/>
          </a:p>
        </p:txBody>
      </p:sp>
    </p:spTree>
    <p:extLst>
      <p:ext uri="{BB962C8B-B14F-4D97-AF65-F5344CB8AC3E}">
        <p14:creationId xmlns:p14="http://schemas.microsoft.com/office/powerpoint/2010/main" val="2473558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82A19-3410-49D6-A6FE-53609B7051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e-IL"/>
          </a:p>
        </p:txBody>
      </p:sp>
      <p:sp>
        <p:nvSpPr>
          <p:cNvPr id="3" name="Picture Placeholder 2">
            <a:extLst>
              <a:ext uri="{FF2B5EF4-FFF2-40B4-BE49-F238E27FC236}">
                <a16:creationId xmlns:a16="http://schemas.microsoft.com/office/drawing/2014/main" id="{3FD394ED-9DF5-4C3F-BA24-54876BC28D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Text Placeholder 3">
            <a:extLst>
              <a:ext uri="{FF2B5EF4-FFF2-40B4-BE49-F238E27FC236}">
                <a16:creationId xmlns:a16="http://schemas.microsoft.com/office/drawing/2014/main" id="{035FAB9A-DB55-4A38-9E5A-513071CE49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BDE69B-FDAA-470C-8D38-0288F6BAB6D5}"/>
              </a:ext>
            </a:extLst>
          </p:cNvPr>
          <p:cNvSpPr>
            <a:spLocks noGrp="1"/>
          </p:cNvSpPr>
          <p:nvPr>
            <p:ph type="dt" sz="half" idx="10"/>
          </p:nvPr>
        </p:nvSpPr>
        <p:spPr/>
        <p:txBody>
          <a:bodyPr/>
          <a:lstStyle/>
          <a:p>
            <a:fld id="{C1E8B3D2-C1FF-4742-B2DF-1E61B4D91697}" type="datetimeFigureOut">
              <a:rPr lang="he-IL" smtClean="0"/>
              <a:t>ה'/חשון/תשפ"ו</a:t>
            </a:fld>
            <a:endParaRPr lang="he-IL"/>
          </a:p>
        </p:txBody>
      </p:sp>
      <p:sp>
        <p:nvSpPr>
          <p:cNvPr id="6" name="Footer Placeholder 5">
            <a:extLst>
              <a:ext uri="{FF2B5EF4-FFF2-40B4-BE49-F238E27FC236}">
                <a16:creationId xmlns:a16="http://schemas.microsoft.com/office/drawing/2014/main" id="{A128A3FD-17F0-421B-BE3F-6CA7FE2282FF}"/>
              </a:ext>
            </a:extLst>
          </p:cNvPr>
          <p:cNvSpPr>
            <a:spLocks noGrp="1"/>
          </p:cNvSpPr>
          <p:nvPr>
            <p:ph type="ftr" sz="quarter" idx="11"/>
          </p:nvPr>
        </p:nvSpPr>
        <p:spPr/>
        <p:txBody>
          <a:bodyPr/>
          <a:lstStyle/>
          <a:p>
            <a:endParaRPr lang="he-IL"/>
          </a:p>
        </p:txBody>
      </p:sp>
      <p:sp>
        <p:nvSpPr>
          <p:cNvPr id="7" name="Slide Number Placeholder 6">
            <a:extLst>
              <a:ext uri="{FF2B5EF4-FFF2-40B4-BE49-F238E27FC236}">
                <a16:creationId xmlns:a16="http://schemas.microsoft.com/office/drawing/2014/main" id="{45552256-408E-4170-97B6-EB0EF8A496BA}"/>
              </a:ext>
            </a:extLst>
          </p:cNvPr>
          <p:cNvSpPr>
            <a:spLocks noGrp="1"/>
          </p:cNvSpPr>
          <p:nvPr>
            <p:ph type="sldNum" sz="quarter" idx="12"/>
          </p:nvPr>
        </p:nvSpPr>
        <p:spPr/>
        <p:txBody>
          <a:bodyPr/>
          <a:lstStyle/>
          <a:p>
            <a:fld id="{08F7DD0C-0C02-4D40-98B6-FD3E619F027D}" type="slidenum">
              <a:rPr lang="he-IL" smtClean="0"/>
              <a:t>‹#›</a:t>
            </a:fld>
            <a:endParaRPr lang="he-IL"/>
          </a:p>
        </p:txBody>
      </p:sp>
    </p:spTree>
    <p:extLst>
      <p:ext uri="{BB962C8B-B14F-4D97-AF65-F5344CB8AC3E}">
        <p14:creationId xmlns:p14="http://schemas.microsoft.com/office/powerpoint/2010/main" val="493850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CC6C9-FCD2-4EC1-B494-89B3E859CD54}"/>
              </a:ext>
            </a:extLst>
          </p:cNvPr>
          <p:cNvSpPr>
            <a:spLocks noGrp="1"/>
          </p:cNvSpPr>
          <p:nvPr>
            <p:ph type="title"/>
          </p:nvPr>
        </p:nvSpPr>
        <p:spPr/>
        <p:txBody>
          <a:bodyPr/>
          <a:lstStyle/>
          <a:p>
            <a:r>
              <a:rPr lang="en-US"/>
              <a:t>Click to edit Master title style</a:t>
            </a:r>
            <a:endParaRPr lang="he-IL"/>
          </a:p>
        </p:txBody>
      </p:sp>
      <p:sp>
        <p:nvSpPr>
          <p:cNvPr id="3" name="Vertical Text Placeholder 2">
            <a:extLst>
              <a:ext uri="{FF2B5EF4-FFF2-40B4-BE49-F238E27FC236}">
                <a16:creationId xmlns:a16="http://schemas.microsoft.com/office/drawing/2014/main" id="{90CC2730-C330-484F-A031-FEDD928D4A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1C8D8AB7-51CB-426C-9C9B-CCB8359618E2}"/>
              </a:ext>
            </a:extLst>
          </p:cNvPr>
          <p:cNvSpPr>
            <a:spLocks noGrp="1"/>
          </p:cNvSpPr>
          <p:nvPr>
            <p:ph type="dt" sz="half" idx="10"/>
          </p:nvPr>
        </p:nvSpPr>
        <p:spPr/>
        <p:txBody>
          <a:bodyPr/>
          <a:lstStyle/>
          <a:p>
            <a:fld id="{C1E8B3D2-C1FF-4742-B2DF-1E61B4D91697}" type="datetimeFigureOut">
              <a:rPr lang="he-IL" smtClean="0"/>
              <a:t>ה'/חשון/תשפ"ו</a:t>
            </a:fld>
            <a:endParaRPr lang="he-IL"/>
          </a:p>
        </p:txBody>
      </p:sp>
      <p:sp>
        <p:nvSpPr>
          <p:cNvPr id="5" name="Footer Placeholder 4">
            <a:extLst>
              <a:ext uri="{FF2B5EF4-FFF2-40B4-BE49-F238E27FC236}">
                <a16:creationId xmlns:a16="http://schemas.microsoft.com/office/drawing/2014/main" id="{0B711C71-7CFE-4529-A870-018F96989B1F}"/>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9CAF60FA-61D3-4CAA-B7DA-B75CEA6397CD}"/>
              </a:ext>
            </a:extLst>
          </p:cNvPr>
          <p:cNvSpPr>
            <a:spLocks noGrp="1"/>
          </p:cNvSpPr>
          <p:nvPr>
            <p:ph type="sldNum" sz="quarter" idx="12"/>
          </p:nvPr>
        </p:nvSpPr>
        <p:spPr/>
        <p:txBody>
          <a:bodyPr/>
          <a:lstStyle/>
          <a:p>
            <a:fld id="{08F7DD0C-0C02-4D40-98B6-FD3E619F027D}" type="slidenum">
              <a:rPr lang="he-IL" smtClean="0"/>
              <a:t>‹#›</a:t>
            </a:fld>
            <a:endParaRPr lang="he-IL"/>
          </a:p>
        </p:txBody>
      </p:sp>
    </p:spTree>
    <p:extLst>
      <p:ext uri="{BB962C8B-B14F-4D97-AF65-F5344CB8AC3E}">
        <p14:creationId xmlns:p14="http://schemas.microsoft.com/office/powerpoint/2010/main" val="2955842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FBE5E6-89D0-4BB9-A28E-81F2DD9C9F4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he-IL"/>
          </a:p>
        </p:txBody>
      </p:sp>
      <p:sp>
        <p:nvSpPr>
          <p:cNvPr id="3" name="Vertical Text Placeholder 2">
            <a:extLst>
              <a:ext uri="{FF2B5EF4-FFF2-40B4-BE49-F238E27FC236}">
                <a16:creationId xmlns:a16="http://schemas.microsoft.com/office/drawing/2014/main" id="{03240367-6A1F-4B83-AA15-0F05B3DDB4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865BCCCF-0B49-4427-9417-71F60B50469E}"/>
              </a:ext>
            </a:extLst>
          </p:cNvPr>
          <p:cNvSpPr>
            <a:spLocks noGrp="1"/>
          </p:cNvSpPr>
          <p:nvPr>
            <p:ph type="dt" sz="half" idx="10"/>
          </p:nvPr>
        </p:nvSpPr>
        <p:spPr/>
        <p:txBody>
          <a:bodyPr/>
          <a:lstStyle/>
          <a:p>
            <a:fld id="{C1E8B3D2-C1FF-4742-B2DF-1E61B4D91697}" type="datetimeFigureOut">
              <a:rPr lang="he-IL" smtClean="0"/>
              <a:t>ה'/חשון/תשפ"ו</a:t>
            </a:fld>
            <a:endParaRPr lang="he-IL"/>
          </a:p>
        </p:txBody>
      </p:sp>
      <p:sp>
        <p:nvSpPr>
          <p:cNvPr id="5" name="Footer Placeholder 4">
            <a:extLst>
              <a:ext uri="{FF2B5EF4-FFF2-40B4-BE49-F238E27FC236}">
                <a16:creationId xmlns:a16="http://schemas.microsoft.com/office/drawing/2014/main" id="{E965682B-82B7-411B-95CE-D60E0997B00F}"/>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BCFE8666-F829-4DC4-BA4F-320A4033686B}"/>
              </a:ext>
            </a:extLst>
          </p:cNvPr>
          <p:cNvSpPr>
            <a:spLocks noGrp="1"/>
          </p:cNvSpPr>
          <p:nvPr>
            <p:ph type="sldNum" sz="quarter" idx="12"/>
          </p:nvPr>
        </p:nvSpPr>
        <p:spPr/>
        <p:txBody>
          <a:bodyPr/>
          <a:lstStyle/>
          <a:p>
            <a:fld id="{08F7DD0C-0C02-4D40-98B6-FD3E619F027D}" type="slidenum">
              <a:rPr lang="he-IL" smtClean="0"/>
              <a:t>‹#›</a:t>
            </a:fld>
            <a:endParaRPr lang="he-IL"/>
          </a:p>
        </p:txBody>
      </p:sp>
    </p:spTree>
    <p:extLst>
      <p:ext uri="{BB962C8B-B14F-4D97-AF65-F5344CB8AC3E}">
        <p14:creationId xmlns:p14="http://schemas.microsoft.com/office/powerpoint/2010/main" val="3352776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שקף ללא עיצוב + כותרת">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529857"/>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353AA67-AB43-1B6F-42A5-718FC5831AA9}"/>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02C78A59-910E-914C-03E6-E2BC115C4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296D3255-D66F-B976-6102-689FF07B8E93}"/>
              </a:ext>
            </a:extLst>
          </p:cNvPr>
          <p:cNvSpPr>
            <a:spLocks noGrp="1"/>
          </p:cNvSpPr>
          <p:nvPr>
            <p:ph type="dt" sz="half" idx="10"/>
          </p:nvPr>
        </p:nvSpPr>
        <p:spPr/>
        <p:txBody>
          <a:bodyPr/>
          <a:lstStyle/>
          <a:p>
            <a:fld id="{024FE199-A14A-49E6-AE05-B794AEF6A93F}" type="datetimeFigureOut">
              <a:rPr lang="he-IL" smtClean="0"/>
              <a:t>ה'/חשון/תשפ"ו</a:t>
            </a:fld>
            <a:endParaRPr lang="he-IL"/>
          </a:p>
        </p:txBody>
      </p:sp>
      <p:sp>
        <p:nvSpPr>
          <p:cNvPr id="5" name="מציין מיקום של כותרת תחתונה 4">
            <a:extLst>
              <a:ext uri="{FF2B5EF4-FFF2-40B4-BE49-F238E27FC236}">
                <a16:creationId xmlns:a16="http://schemas.microsoft.com/office/drawing/2014/main" id="{D1317B6B-67E6-433B-3D2A-3949F023642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B4474EF-888A-97EA-DB22-BB7D1114F6F2}"/>
              </a:ext>
            </a:extLst>
          </p:cNvPr>
          <p:cNvSpPr>
            <a:spLocks noGrp="1"/>
          </p:cNvSpPr>
          <p:nvPr>
            <p:ph type="sldNum" sz="quarter" idx="12"/>
          </p:nvPr>
        </p:nvSpPr>
        <p:spPr/>
        <p:txBody>
          <a:bodyPr/>
          <a:lstStyle/>
          <a:p>
            <a:fld id="{6C2EC07E-517B-4A86-999C-9F4C683734A8}" type="slidenum">
              <a:rPr lang="he-IL" smtClean="0"/>
              <a:t>‹#›</a:t>
            </a:fld>
            <a:endParaRPr lang="he-IL"/>
          </a:p>
        </p:txBody>
      </p:sp>
    </p:spTree>
    <p:extLst>
      <p:ext uri="{BB962C8B-B14F-4D97-AF65-F5344CB8AC3E}">
        <p14:creationId xmlns:p14="http://schemas.microsoft.com/office/powerpoint/2010/main" val="4099395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E3FA3-EFD0-34A2-E759-44B577574C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he-IL"/>
          </a:p>
        </p:txBody>
      </p:sp>
      <p:sp>
        <p:nvSpPr>
          <p:cNvPr id="3" name="Subtitle 2">
            <a:extLst>
              <a:ext uri="{FF2B5EF4-FFF2-40B4-BE49-F238E27FC236}">
                <a16:creationId xmlns:a16="http://schemas.microsoft.com/office/drawing/2014/main" id="{E21116C0-5B83-3671-07DC-739BB46F25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he-IL"/>
          </a:p>
        </p:txBody>
      </p:sp>
      <p:sp>
        <p:nvSpPr>
          <p:cNvPr id="4" name="Date Placeholder 3">
            <a:extLst>
              <a:ext uri="{FF2B5EF4-FFF2-40B4-BE49-F238E27FC236}">
                <a16:creationId xmlns:a16="http://schemas.microsoft.com/office/drawing/2014/main" id="{55AF1B8B-0E2C-AB80-CFC1-4FF0A34C552E}"/>
              </a:ext>
            </a:extLst>
          </p:cNvPr>
          <p:cNvSpPr>
            <a:spLocks noGrp="1"/>
          </p:cNvSpPr>
          <p:nvPr>
            <p:ph type="dt" sz="half" idx="10"/>
          </p:nvPr>
        </p:nvSpPr>
        <p:spPr/>
        <p:txBody>
          <a:bodyPr/>
          <a:lstStyle/>
          <a:p>
            <a:fld id="{98285C60-23C6-4426-8B7B-86DF4265FEB2}" type="datetimeFigureOut">
              <a:rPr lang="he-IL" smtClean="0"/>
              <a:t>ה'/חשון/תשפ"ו</a:t>
            </a:fld>
            <a:endParaRPr lang="he-IL"/>
          </a:p>
        </p:txBody>
      </p:sp>
      <p:sp>
        <p:nvSpPr>
          <p:cNvPr id="5" name="Footer Placeholder 4">
            <a:extLst>
              <a:ext uri="{FF2B5EF4-FFF2-40B4-BE49-F238E27FC236}">
                <a16:creationId xmlns:a16="http://schemas.microsoft.com/office/drawing/2014/main" id="{B824150C-ACA7-17AF-2A48-DCF61D9552A6}"/>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218AA8EB-CD7F-FEBB-C3E5-89DC1FB71F1E}"/>
              </a:ext>
            </a:extLst>
          </p:cNvPr>
          <p:cNvSpPr>
            <a:spLocks noGrp="1"/>
          </p:cNvSpPr>
          <p:nvPr>
            <p:ph type="sldNum" sz="quarter" idx="12"/>
          </p:nvPr>
        </p:nvSpPr>
        <p:spPr/>
        <p:txBody>
          <a:bodyPr/>
          <a:lstStyle/>
          <a:p>
            <a:fld id="{245DFDCC-A11C-42EA-A7FA-6A926377F17F}" type="slidenum">
              <a:rPr lang="he-IL" smtClean="0"/>
              <a:t>‹#›</a:t>
            </a:fld>
            <a:endParaRPr lang="he-IL"/>
          </a:p>
        </p:txBody>
      </p:sp>
    </p:spTree>
    <p:extLst>
      <p:ext uri="{BB962C8B-B14F-4D97-AF65-F5344CB8AC3E}">
        <p14:creationId xmlns:p14="http://schemas.microsoft.com/office/powerpoint/2010/main" val="744127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BA3F4-F99D-84A0-BFA0-4CBD45BB4A1E}"/>
              </a:ext>
            </a:extLst>
          </p:cNvPr>
          <p:cNvSpPr>
            <a:spLocks noGrp="1"/>
          </p:cNvSpPr>
          <p:nvPr>
            <p:ph type="title"/>
          </p:nvPr>
        </p:nvSpPr>
        <p:spPr/>
        <p:txBody>
          <a:bodyPr/>
          <a:lstStyle/>
          <a:p>
            <a:r>
              <a:rPr lang="en-US"/>
              <a:t>Click to edit Master title style</a:t>
            </a:r>
            <a:endParaRPr lang="he-IL"/>
          </a:p>
        </p:txBody>
      </p:sp>
      <p:sp>
        <p:nvSpPr>
          <p:cNvPr id="3" name="Content Placeholder 2">
            <a:extLst>
              <a:ext uri="{FF2B5EF4-FFF2-40B4-BE49-F238E27FC236}">
                <a16:creationId xmlns:a16="http://schemas.microsoft.com/office/drawing/2014/main" id="{2EDC1B15-62C2-5FBA-E60E-1A1CD77E43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D4992C41-FDBC-96DC-FA33-5A0A43670476}"/>
              </a:ext>
            </a:extLst>
          </p:cNvPr>
          <p:cNvSpPr>
            <a:spLocks noGrp="1"/>
          </p:cNvSpPr>
          <p:nvPr>
            <p:ph type="dt" sz="half" idx="10"/>
          </p:nvPr>
        </p:nvSpPr>
        <p:spPr/>
        <p:txBody>
          <a:bodyPr/>
          <a:lstStyle/>
          <a:p>
            <a:fld id="{98285C60-23C6-4426-8B7B-86DF4265FEB2}" type="datetimeFigureOut">
              <a:rPr lang="he-IL" smtClean="0"/>
              <a:t>ה'/חשון/תשפ"ו</a:t>
            </a:fld>
            <a:endParaRPr lang="he-IL"/>
          </a:p>
        </p:txBody>
      </p:sp>
      <p:sp>
        <p:nvSpPr>
          <p:cNvPr id="5" name="Footer Placeholder 4">
            <a:extLst>
              <a:ext uri="{FF2B5EF4-FFF2-40B4-BE49-F238E27FC236}">
                <a16:creationId xmlns:a16="http://schemas.microsoft.com/office/drawing/2014/main" id="{456CDA36-D242-DF85-4351-BEDE212E1C24}"/>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8E243F65-9BFE-7077-E6C7-28D387C9A00E}"/>
              </a:ext>
            </a:extLst>
          </p:cNvPr>
          <p:cNvSpPr>
            <a:spLocks noGrp="1"/>
          </p:cNvSpPr>
          <p:nvPr>
            <p:ph type="sldNum" sz="quarter" idx="12"/>
          </p:nvPr>
        </p:nvSpPr>
        <p:spPr/>
        <p:txBody>
          <a:bodyPr/>
          <a:lstStyle/>
          <a:p>
            <a:fld id="{245DFDCC-A11C-42EA-A7FA-6A926377F17F}" type="slidenum">
              <a:rPr lang="he-IL" smtClean="0"/>
              <a:t>‹#›</a:t>
            </a:fld>
            <a:endParaRPr lang="he-IL"/>
          </a:p>
        </p:txBody>
      </p:sp>
    </p:spTree>
    <p:extLst>
      <p:ext uri="{BB962C8B-B14F-4D97-AF65-F5344CB8AC3E}">
        <p14:creationId xmlns:p14="http://schemas.microsoft.com/office/powerpoint/2010/main" val="2281577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CCF61-F474-2717-F0B2-32F0510DA43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he-IL"/>
          </a:p>
        </p:txBody>
      </p:sp>
      <p:sp>
        <p:nvSpPr>
          <p:cNvPr id="3" name="Text Placeholder 2">
            <a:extLst>
              <a:ext uri="{FF2B5EF4-FFF2-40B4-BE49-F238E27FC236}">
                <a16:creationId xmlns:a16="http://schemas.microsoft.com/office/drawing/2014/main" id="{32653200-803A-E085-0C38-61E7548BDA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E24829-0B98-A133-8A8D-0CE59B0ED2D5}"/>
              </a:ext>
            </a:extLst>
          </p:cNvPr>
          <p:cNvSpPr>
            <a:spLocks noGrp="1"/>
          </p:cNvSpPr>
          <p:nvPr>
            <p:ph type="dt" sz="half" idx="10"/>
          </p:nvPr>
        </p:nvSpPr>
        <p:spPr/>
        <p:txBody>
          <a:bodyPr/>
          <a:lstStyle/>
          <a:p>
            <a:fld id="{98285C60-23C6-4426-8B7B-86DF4265FEB2}" type="datetimeFigureOut">
              <a:rPr lang="he-IL" smtClean="0"/>
              <a:t>ה'/חשון/תשפ"ו</a:t>
            </a:fld>
            <a:endParaRPr lang="he-IL"/>
          </a:p>
        </p:txBody>
      </p:sp>
      <p:sp>
        <p:nvSpPr>
          <p:cNvPr id="5" name="Footer Placeholder 4">
            <a:extLst>
              <a:ext uri="{FF2B5EF4-FFF2-40B4-BE49-F238E27FC236}">
                <a16:creationId xmlns:a16="http://schemas.microsoft.com/office/drawing/2014/main" id="{569304BB-52A8-826C-2E1A-811D1D77E5AD}"/>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E8F346D6-9E91-3633-D36C-A590EA627B71}"/>
              </a:ext>
            </a:extLst>
          </p:cNvPr>
          <p:cNvSpPr>
            <a:spLocks noGrp="1"/>
          </p:cNvSpPr>
          <p:nvPr>
            <p:ph type="sldNum" sz="quarter" idx="12"/>
          </p:nvPr>
        </p:nvSpPr>
        <p:spPr/>
        <p:txBody>
          <a:bodyPr/>
          <a:lstStyle/>
          <a:p>
            <a:fld id="{245DFDCC-A11C-42EA-A7FA-6A926377F17F}" type="slidenum">
              <a:rPr lang="he-IL" smtClean="0"/>
              <a:t>‹#›</a:t>
            </a:fld>
            <a:endParaRPr lang="he-IL"/>
          </a:p>
        </p:txBody>
      </p:sp>
    </p:spTree>
    <p:extLst>
      <p:ext uri="{BB962C8B-B14F-4D97-AF65-F5344CB8AC3E}">
        <p14:creationId xmlns:p14="http://schemas.microsoft.com/office/powerpoint/2010/main" val="3441467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6679C-21AC-C4D3-0EE4-AC6A69AF1223}"/>
              </a:ext>
            </a:extLst>
          </p:cNvPr>
          <p:cNvSpPr>
            <a:spLocks noGrp="1"/>
          </p:cNvSpPr>
          <p:nvPr>
            <p:ph type="title"/>
          </p:nvPr>
        </p:nvSpPr>
        <p:spPr/>
        <p:txBody>
          <a:bodyPr/>
          <a:lstStyle/>
          <a:p>
            <a:r>
              <a:rPr lang="en-US"/>
              <a:t>Click to edit Master title style</a:t>
            </a:r>
            <a:endParaRPr lang="he-IL"/>
          </a:p>
        </p:txBody>
      </p:sp>
      <p:sp>
        <p:nvSpPr>
          <p:cNvPr id="3" name="Content Placeholder 2">
            <a:extLst>
              <a:ext uri="{FF2B5EF4-FFF2-40B4-BE49-F238E27FC236}">
                <a16:creationId xmlns:a16="http://schemas.microsoft.com/office/drawing/2014/main" id="{78C24C27-A458-95B1-86A6-02056A7001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ontent Placeholder 3">
            <a:extLst>
              <a:ext uri="{FF2B5EF4-FFF2-40B4-BE49-F238E27FC236}">
                <a16:creationId xmlns:a16="http://schemas.microsoft.com/office/drawing/2014/main" id="{A38F666A-641F-DE59-29D9-7EE4B75971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Date Placeholder 4">
            <a:extLst>
              <a:ext uri="{FF2B5EF4-FFF2-40B4-BE49-F238E27FC236}">
                <a16:creationId xmlns:a16="http://schemas.microsoft.com/office/drawing/2014/main" id="{CADE25E3-D2ED-2812-8CDB-A1B57AFD067F}"/>
              </a:ext>
            </a:extLst>
          </p:cNvPr>
          <p:cNvSpPr>
            <a:spLocks noGrp="1"/>
          </p:cNvSpPr>
          <p:nvPr>
            <p:ph type="dt" sz="half" idx="10"/>
          </p:nvPr>
        </p:nvSpPr>
        <p:spPr/>
        <p:txBody>
          <a:bodyPr/>
          <a:lstStyle/>
          <a:p>
            <a:fld id="{98285C60-23C6-4426-8B7B-86DF4265FEB2}" type="datetimeFigureOut">
              <a:rPr lang="he-IL" smtClean="0"/>
              <a:t>ה'/חשון/תשפ"ו</a:t>
            </a:fld>
            <a:endParaRPr lang="he-IL"/>
          </a:p>
        </p:txBody>
      </p:sp>
      <p:sp>
        <p:nvSpPr>
          <p:cNvPr id="6" name="Footer Placeholder 5">
            <a:extLst>
              <a:ext uri="{FF2B5EF4-FFF2-40B4-BE49-F238E27FC236}">
                <a16:creationId xmlns:a16="http://schemas.microsoft.com/office/drawing/2014/main" id="{37C0525F-0B11-D3FA-F13B-19DE3E6543B7}"/>
              </a:ext>
            </a:extLst>
          </p:cNvPr>
          <p:cNvSpPr>
            <a:spLocks noGrp="1"/>
          </p:cNvSpPr>
          <p:nvPr>
            <p:ph type="ftr" sz="quarter" idx="11"/>
          </p:nvPr>
        </p:nvSpPr>
        <p:spPr/>
        <p:txBody>
          <a:bodyPr/>
          <a:lstStyle/>
          <a:p>
            <a:endParaRPr lang="he-IL"/>
          </a:p>
        </p:txBody>
      </p:sp>
      <p:sp>
        <p:nvSpPr>
          <p:cNvPr id="7" name="Slide Number Placeholder 6">
            <a:extLst>
              <a:ext uri="{FF2B5EF4-FFF2-40B4-BE49-F238E27FC236}">
                <a16:creationId xmlns:a16="http://schemas.microsoft.com/office/drawing/2014/main" id="{4E402B01-7A6B-EFA7-7D2D-D0D73361AF77}"/>
              </a:ext>
            </a:extLst>
          </p:cNvPr>
          <p:cNvSpPr>
            <a:spLocks noGrp="1"/>
          </p:cNvSpPr>
          <p:nvPr>
            <p:ph type="sldNum" sz="quarter" idx="12"/>
          </p:nvPr>
        </p:nvSpPr>
        <p:spPr/>
        <p:txBody>
          <a:bodyPr/>
          <a:lstStyle/>
          <a:p>
            <a:fld id="{245DFDCC-A11C-42EA-A7FA-6A926377F17F}" type="slidenum">
              <a:rPr lang="he-IL" smtClean="0"/>
              <a:t>‹#›</a:t>
            </a:fld>
            <a:endParaRPr lang="he-IL"/>
          </a:p>
        </p:txBody>
      </p:sp>
    </p:spTree>
    <p:extLst>
      <p:ext uri="{BB962C8B-B14F-4D97-AF65-F5344CB8AC3E}">
        <p14:creationId xmlns:p14="http://schemas.microsoft.com/office/powerpoint/2010/main" val="1505610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F6675-CC6A-6866-4AFE-CEB1D604C972}"/>
              </a:ext>
            </a:extLst>
          </p:cNvPr>
          <p:cNvSpPr>
            <a:spLocks noGrp="1"/>
          </p:cNvSpPr>
          <p:nvPr>
            <p:ph type="title"/>
          </p:nvPr>
        </p:nvSpPr>
        <p:spPr>
          <a:xfrm>
            <a:off x="839788" y="365125"/>
            <a:ext cx="10515600" cy="1325563"/>
          </a:xfrm>
        </p:spPr>
        <p:txBody>
          <a:bodyPr/>
          <a:lstStyle/>
          <a:p>
            <a:r>
              <a:rPr lang="en-US"/>
              <a:t>Click to edit Master title style</a:t>
            </a:r>
            <a:endParaRPr lang="he-IL"/>
          </a:p>
        </p:txBody>
      </p:sp>
      <p:sp>
        <p:nvSpPr>
          <p:cNvPr id="3" name="Text Placeholder 2">
            <a:extLst>
              <a:ext uri="{FF2B5EF4-FFF2-40B4-BE49-F238E27FC236}">
                <a16:creationId xmlns:a16="http://schemas.microsoft.com/office/drawing/2014/main" id="{F8686C8C-52B4-1A98-BE7B-DCC9506ED7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78ED3F4-D7DC-E6D7-5633-6BAB1C6264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Text Placeholder 4">
            <a:extLst>
              <a:ext uri="{FF2B5EF4-FFF2-40B4-BE49-F238E27FC236}">
                <a16:creationId xmlns:a16="http://schemas.microsoft.com/office/drawing/2014/main" id="{6E006474-B90C-80A3-0ABF-D0DC33878F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B6007E-8E56-0DA5-C8A2-E48953D75F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7" name="Date Placeholder 6">
            <a:extLst>
              <a:ext uri="{FF2B5EF4-FFF2-40B4-BE49-F238E27FC236}">
                <a16:creationId xmlns:a16="http://schemas.microsoft.com/office/drawing/2014/main" id="{F31AFE06-D0FE-FBC3-8F45-636C8F8841BF}"/>
              </a:ext>
            </a:extLst>
          </p:cNvPr>
          <p:cNvSpPr>
            <a:spLocks noGrp="1"/>
          </p:cNvSpPr>
          <p:nvPr>
            <p:ph type="dt" sz="half" idx="10"/>
          </p:nvPr>
        </p:nvSpPr>
        <p:spPr/>
        <p:txBody>
          <a:bodyPr/>
          <a:lstStyle/>
          <a:p>
            <a:fld id="{98285C60-23C6-4426-8B7B-86DF4265FEB2}" type="datetimeFigureOut">
              <a:rPr lang="he-IL" smtClean="0"/>
              <a:t>ה'/חשון/תשפ"ו</a:t>
            </a:fld>
            <a:endParaRPr lang="he-IL"/>
          </a:p>
        </p:txBody>
      </p:sp>
      <p:sp>
        <p:nvSpPr>
          <p:cNvPr id="8" name="Footer Placeholder 7">
            <a:extLst>
              <a:ext uri="{FF2B5EF4-FFF2-40B4-BE49-F238E27FC236}">
                <a16:creationId xmlns:a16="http://schemas.microsoft.com/office/drawing/2014/main" id="{5F16307C-50CE-7140-B7CE-A6D8BD267CA3}"/>
              </a:ext>
            </a:extLst>
          </p:cNvPr>
          <p:cNvSpPr>
            <a:spLocks noGrp="1"/>
          </p:cNvSpPr>
          <p:nvPr>
            <p:ph type="ftr" sz="quarter" idx="11"/>
          </p:nvPr>
        </p:nvSpPr>
        <p:spPr/>
        <p:txBody>
          <a:bodyPr/>
          <a:lstStyle/>
          <a:p>
            <a:endParaRPr lang="he-IL"/>
          </a:p>
        </p:txBody>
      </p:sp>
      <p:sp>
        <p:nvSpPr>
          <p:cNvPr id="9" name="Slide Number Placeholder 8">
            <a:extLst>
              <a:ext uri="{FF2B5EF4-FFF2-40B4-BE49-F238E27FC236}">
                <a16:creationId xmlns:a16="http://schemas.microsoft.com/office/drawing/2014/main" id="{B07088A1-CBA4-06B4-38E2-32F9530C2CF6}"/>
              </a:ext>
            </a:extLst>
          </p:cNvPr>
          <p:cNvSpPr>
            <a:spLocks noGrp="1"/>
          </p:cNvSpPr>
          <p:nvPr>
            <p:ph type="sldNum" sz="quarter" idx="12"/>
          </p:nvPr>
        </p:nvSpPr>
        <p:spPr/>
        <p:txBody>
          <a:bodyPr/>
          <a:lstStyle/>
          <a:p>
            <a:fld id="{245DFDCC-A11C-42EA-A7FA-6A926377F17F}" type="slidenum">
              <a:rPr lang="he-IL" smtClean="0"/>
              <a:t>‹#›</a:t>
            </a:fld>
            <a:endParaRPr lang="he-IL"/>
          </a:p>
        </p:txBody>
      </p:sp>
    </p:spTree>
    <p:extLst>
      <p:ext uri="{BB962C8B-B14F-4D97-AF65-F5344CB8AC3E}">
        <p14:creationId xmlns:p14="http://schemas.microsoft.com/office/powerpoint/2010/main" val="22399297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CD280-FECB-7051-90B1-A711BF4006AB}"/>
              </a:ext>
            </a:extLst>
          </p:cNvPr>
          <p:cNvSpPr>
            <a:spLocks noGrp="1"/>
          </p:cNvSpPr>
          <p:nvPr>
            <p:ph type="title"/>
          </p:nvPr>
        </p:nvSpPr>
        <p:spPr/>
        <p:txBody>
          <a:bodyPr/>
          <a:lstStyle/>
          <a:p>
            <a:r>
              <a:rPr lang="en-US"/>
              <a:t>Click to edit Master title style</a:t>
            </a:r>
            <a:endParaRPr lang="he-IL"/>
          </a:p>
        </p:txBody>
      </p:sp>
      <p:sp>
        <p:nvSpPr>
          <p:cNvPr id="3" name="Date Placeholder 2">
            <a:extLst>
              <a:ext uri="{FF2B5EF4-FFF2-40B4-BE49-F238E27FC236}">
                <a16:creationId xmlns:a16="http://schemas.microsoft.com/office/drawing/2014/main" id="{FE31C90B-B8F8-7827-AFD7-8DCC69656B3B}"/>
              </a:ext>
            </a:extLst>
          </p:cNvPr>
          <p:cNvSpPr>
            <a:spLocks noGrp="1"/>
          </p:cNvSpPr>
          <p:nvPr>
            <p:ph type="dt" sz="half" idx="10"/>
          </p:nvPr>
        </p:nvSpPr>
        <p:spPr/>
        <p:txBody>
          <a:bodyPr/>
          <a:lstStyle/>
          <a:p>
            <a:fld id="{98285C60-23C6-4426-8B7B-86DF4265FEB2}" type="datetimeFigureOut">
              <a:rPr lang="he-IL" smtClean="0"/>
              <a:t>ה'/חשון/תשפ"ו</a:t>
            </a:fld>
            <a:endParaRPr lang="he-IL"/>
          </a:p>
        </p:txBody>
      </p:sp>
      <p:sp>
        <p:nvSpPr>
          <p:cNvPr id="4" name="Footer Placeholder 3">
            <a:extLst>
              <a:ext uri="{FF2B5EF4-FFF2-40B4-BE49-F238E27FC236}">
                <a16:creationId xmlns:a16="http://schemas.microsoft.com/office/drawing/2014/main" id="{231759B0-A86C-0A8B-0943-75C784824013}"/>
              </a:ext>
            </a:extLst>
          </p:cNvPr>
          <p:cNvSpPr>
            <a:spLocks noGrp="1"/>
          </p:cNvSpPr>
          <p:nvPr>
            <p:ph type="ftr" sz="quarter" idx="11"/>
          </p:nvPr>
        </p:nvSpPr>
        <p:spPr/>
        <p:txBody>
          <a:bodyPr/>
          <a:lstStyle/>
          <a:p>
            <a:endParaRPr lang="he-IL"/>
          </a:p>
        </p:txBody>
      </p:sp>
      <p:sp>
        <p:nvSpPr>
          <p:cNvPr id="5" name="Slide Number Placeholder 4">
            <a:extLst>
              <a:ext uri="{FF2B5EF4-FFF2-40B4-BE49-F238E27FC236}">
                <a16:creationId xmlns:a16="http://schemas.microsoft.com/office/drawing/2014/main" id="{219A217C-3228-D143-0C59-4CC39A9986C2}"/>
              </a:ext>
            </a:extLst>
          </p:cNvPr>
          <p:cNvSpPr>
            <a:spLocks noGrp="1"/>
          </p:cNvSpPr>
          <p:nvPr>
            <p:ph type="sldNum" sz="quarter" idx="12"/>
          </p:nvPr>
        </p:nvSpPr>
        <p:spPr/>
        <p:txBody>
          <a:bodyPr/>
          <a:lstStyle/>
          <a:p>
            <a:fld id="{245DFDCC-A11C-42EA-A7FA-6A926377F17F}" type="slidenum">
              <a:rPr lang="he-IL" smtClean="0"/>
              <a:t>‹#›</a:t>
            </a:fld>
            <a:endParaRPr lang="he-IL"/>
          </a:p>
        </p:txBody>
      </p:sp>
    </p:spTree>
    <p:extLst>
      <p:ext uri="{BB962C8B-B14F-4D97-AF65-F5344CB8AC3E}">
        <p14:creationId xmlns:p14="http://schemas.microsoft.com/office/powerpoint/2010/main" val="40908818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138AD7-B9D5-42F7-DA26-D016A68B259C}"/>
              </a:ext>
            </a:extLst>
          </p:cNvPr>
          <p:cNvSpPr>
            <a:spLocks noGrp="1"/>
          </p:cNvSpPr>
          <p:nvPr>
            <p:ph type="dt" sz="half" idx="10"/>
          </p:nvPr>
        </p:nvSpPr>
        <p:spPr/>
        <p:txBody>
          <a:bodyPr/>
          <a:lstStyle/>
          <a:p>
            <a:fld id="{98285C60-23C6-4426-8B7B-86DF4265FEB2}" type="datetimeFigureOut">
              <a:rPr lang="he-IL" smtClean="0"/>
              <a:t>ה'/חשון/תשפ"ו</a:t>
            </a:fld>
            <a:endParaRPr lang="he-IL"/>
          </a:p>
        </p:txBody>
      </p:sp>
      <p:sp>
        <p:nvSpPr>
          <p:cNvPr id="3" name="Footer Placeholder 2">
            <a:extLst>
              <a:ext uri="{FF2B5EF4-FFF2-40B4-BE49-F238E27FC236}">
                <a16:creationId xmlns:a16="http://schemas.microsoft.com/office/drawing/2014/main" id="{4B3272ED-2B8A-3A86-B9B4-D31CB39FFCB3}"/>
              </a:ext>
            </a:extLst>
          </p:cNvPr>
          <p:cNvSpPr>
            <a:spLocks noGrp="1"/>
          </p:cNvSpPr>
          <p:nvPr>
            <p:ph type="ftr" sz="quarter" idx="11"/>
          </p:nvPr>
        </p:nvSpPr>
        <p:spPr/>
        <p:txBody>
          <a:bodyPr/>
          <a:lstStyle/>
          <a:p>
            <a:endParaRPr lang="he-IL"/>
          </a:p>
        </p:txBody>
      </p:sp>
      <p:sp>
        <p:nvSpPr>
          <p:cNvPr id="4" name="Slide Number Placeholder 3">
            <a:extLst>
              <a:ext uri="{FF2B5EF4-FFF2-40B4-BE49-F238E27FC236}">
                <a16:creationId xmlns:a16="http://schemas.microsoft.com/office/drawing/2014/main" id="{27D44D9F-1F6E-5BFC-51DC-1E5638B2B209}"/>
              </a:ext>
            </a:extLst>
          </p:cNvPr>
          <p:cNvSpPr>
            <a:spLocks noGrp="1"/>
          </p:cNvSpPr>
          <p:nvPr>
            <p:ph type="sldNum" sz="quarter" idx="12"/>
          </p:nvPr>
        </p:nvSpPr>
        <p:spPr/>
        <p:txBody>
          <a:bodyPr/>
          <a:lstStyle/>
          <a:p>
            <a:fld id="{245DFDCC-A11C-42EA-A7FA-6A926377F17F}" type="slidenum">
              <a:rPr lang="he-IL" smtClean="0"/>
              <a:t>‹#›</a:t>
            </a:fld>
            <a:endParaRPr lang="he-IL"/>
          </a:p>
        </p:txBody>
      </p:sp>
    </p:spTree>
    <p:extLst>
      <p:ext uri="{BB962C8B-B14F-4D97-AF65-F5344CB8AC3E}">
        <p14:creationId xmlns:p14="http://schemas.microsoft.com/office/powerpoint/2010/main" val="39883160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2FB2F-2837-2875-EAAC-E3D4114CEF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e-IL"/>
          </a:p>
        </p:txBody>
      </p:sp>
      <p:sp>
        <p:nvSpPr>
          <p:cNvPr id="3" name="Content Placeholder 2">
            <a:extLst>
              <a:ext uri="{FF2B5EF4-FFF2-40B4-BE49-F238E27FC236}">
                <a16:creationId xmlns:a16="http://schemas.microsoft.com/office/drawing/2014/main" id="{1348276F-FDA1-DBA7-2BFB-33E1957DAD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Text Placeholder 3">
            <a:extLst>
              <a:ext uri="{FF2B5EF4-FFF2-40B4-BE49-F238E27FC236}">
                <a16:creationId xmlns:a16="http://schemas.microsoft.com/office/drawing/2014/main" id="{D3FBF2A2-5CF0-AA53-219D-0CB38BE95D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0DB9B8-AB18-618A-1DF5-4AD836ECA0A7}"/>
              </a:ext>
            </a:extLst>
          </p:cNvPr>
          <p:cNvSpPr>
            <a:spLocks noGrp="1"/>
          </p:cNvSpPr>
          <p:nvPr>
            <p:ph type="dt" sz="half" idx="10"/>
          </p:nvPr>
        </p:nvSpPr>
        <p:spPr/>
        <p:txBody>
          <a:bodyPr/>
          <a:lstStyle/>
          <a:p>
            <a:fld id="{98285C60-23C6-4426-8B7B-86DF4265FEB2}" type="datetimeFigureOut">
              <a:rPr lang="he-IL" smtClean="0"/>
              <a:t>ה'/חשון/תשפ"ו</a:t>
            </a:fld>
            <a:endParaRPr lang="he-IL"/>
          </a:p>
        </p:txBody>
      </p:sp>
      <p:sp>
        <p:nvSpPr>
          <p:cNvPr id="6" name="Footer Placeholder 5">
            <a:extLst>
              <a:ext uri="{FF2B5EF4-FFF2-40B4-BE49-F238E27FC236}">
                <a16:creationId xmlns:a16="http://schemas.microsoft.com/office/drawing/2014/main" id="{856842D0-FB0A-DDD1-3E31-1CBD6E5B171A}"/>
              </a:ext>
            </a:extLst>
          </p:cNvPr>
          <p:cNvSpPr>
            <a:spLocks noGrp="1"/>
          </p:cNvSpPr>
          <p:nvPr>
            <p:ph type="ftr" sz="quarter" idx="11"/>
          </p:nvPr>
        </p:nvSpPr>
        <p:spPr/>
        <p:txBody>
          <a:bodyPr/>
          <a:lstStyle/>
          <a:p>
            <a:endParaRPr lang="he-IL"/>
          </a:p>
        </p:txBody>
      </p:sp>
      <p:sp>
        <p:nvSpPr>
          <p:cNvPr id="7" name="Slide Number Placeholder 6">
            <a:extLst>
              <a:ext uri="{FF2B5EF4-FFF2-40B4-BE49-F238E27FC236}">
                <a16:creationId xmlns:a16="http://schemas.microsoft.com/office/drawing/2014/main" id="{62E5E158-42C2-C415-1AF1-7A56171014C4}"/>
              </a:ext>
            </a:extLst>
          </p:cNvPr>
          <p:cNvSpPr>
            <a:spLocks noGrp="1"/>
          </p:cNvSpPr>
          <p:nvPr>
            <p:ph type="sldNum" sz="quarter" idx="12"/>
          </p:nvPr>
        </p:nvSpPr>
        <p:spPr/>
        <p:txBody>
          <a:bodyPr/>
          <a:lstStyle/>
          <a:p>
            <a:fld id="{245DFDCC-A11C-42EA-A7FA-6A926377F17F}" type="slidenum">
              <a:rPr lang="he-IL" smtClean="0"/>
              <a:t>‹#›</a:t>
            </a:fld>
            <a:endParaRPr lang="he-IL"/>
          </a:p>
        </p:txBody>
      </p:sp>
    </p:spTree>
    <p:extLst>
      <p:ext uri="{BB962C8B-B14F-4D97-AF65-F5344CB8AC3E}">
        <p14:creationId xmlns:p14="http://schemas.microsoft.com/office/powerpoint/2010/main" val="28929234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25CA8-0066-5297-0898-181CA169E4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e-IL"/>
          </a:p>
        </p:txBody>
      </p:sp>
      <p:sp>
        <p:nvSpPr>
          <p:cNvPr id="3" name="Picture Placeholder 2">
            <a:extLst>
              <a:ext uri="{FF2B5EF4-FFF2-40B4-BE49-F238E27FC236}">
                <a16:creationId xmlns:a16="http://schemas.microsoft.com/office/drawing/2014/main" id="{B73BCCAD-1478-14E5-D7AB-4A0BDC1C43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Text Placeholder 3">
            <a:extLst>
              <a:ext uri="{FF2B5EF4-FFF2-40B4-BE49-F238E27FC236}">
                <a16:creationId xmlns:a16="http://schemas.microsoft.com/office/drawing/2014/main" id="{12A4CF9B-B314-6ACC-F0E3-4BBD7AF947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92F9F2-D648-6391-4721-C3708EB1557A}"/>
              </a:ext>
            </a:extLst>
          </p:cNvPr>
          <p:cNvSpPr>
            <a:spLocks noGrp="1"/>
          </p:cNvSpPr>
          <p:nvPr>
            <p:ph type="dt" sz="half" idx="10"/>
          </p:nvPr>
        </p:nvSpPr>
        <p:spPr/>
        <p:txBody>
          <a:bodyPr/>
          <a:lstStyle/>
          <a:p>
            <a:fld id="{98285C60-23C6-4426-8B7B-86DF4265FEB2}" type="datetimeFigureOut">
              <a:rPr lang="he-IL" smtClean="0"/>
              <a:t>ה'/חשון/תשפ"ו</a:t>
            </a:fld>
            <a:endParaRPr lang="he-IL"/>
          </a:p>
        </p:txBody>
      </p:sp>
      <p:sp>
        <p:nvSpPr>
          <p:cNvPr id="6" name="Footer Placeholder 5">
            <a:extLst>
              <a:ext uri="{FF2B5EF4-FFF2-40B4-BE49-F238E27FC236}">
                <a16:creationId xmlns:a16="http://schemas.microsoft.com/office/drawing/2014/main" id="{29BD1FA7-FAA6-4EAD-41B9-189349FB362C}"/>
              </a:ext>
            </a:extLst>
          </p:cNvPr>
          <p:cNvSpPr>
            <a:spLocks noGrp="1"/>
          </p:cNvSpPr>
          <p:nvPr>
            <p:ph type="ftr" sz="quarter" idx="11"/>
          </p:nvPr>
        </p:nvSpPr>
        <p:spPr/>
        <p:txBody>
          <a:bodyPr/>
          <a:lstStyle/>
          <a:p>
            <a:endParaRPr lang="he-IL"/>
          </a:p>
        </p:txBody>
      </p:sp>
      <p:sp>
        <p:nvSpPr>
          <p:cNvPr id="7" name="Slide Number Placeholder 6">
            <a:extLst>
              <a:ext uri="{FF2B5EF4-FFF2-40B4-BE49-F238E27FC236}">
                <a16:creationId xmlns:a16="http://schemas.microsoft.com/office/drawing/2014/main" id="{63E2C209-B925-717D-5B0E-B6ECDA58D921}"/>
              </a:ext>
            </a:extLst>
          </p:cNvPr>
          <p:cNvSpPr>
            <a:spLocks noGrp="1"/>
          </p:cNvSpPr>
          <p:nvPr>
            <p:ph type="sldNum" sz="quarter" idx="12"/>
          </p:nvPr>
        </p:nvSpPr>
        <p:spPr/>
        <p:txBody>
          <a:bodyPr/>
          <a:lstStyle/>
          <a:p>
            <a:fld id="{245DFDCC-A11C-42EA-A7FA-6A926377F17F}" type="slidenum">
              <a:rPr lang="he-IL" smtClean="0"/>
              <a:t>‹#›</a:t>
            </a:fld>
            <a:endParaRPr lang="he-IL"/>
          </a:p>
        </p:txBody>
      </p:sp>
    </p:spTree>
    <p:extLst>
      <p:ext uri="{BB962C8B-B14F-4D97-AF65-F5344CB8AC3E}">
        <p14:creationId xmlns:p14="http://schemas.microsoft.com/office/powerpoint/2010/main" val="3763026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72F26-BE14-ECF1-70FE-22E5C7B8664F}"/>
              </a:ext>
            </a:extLst>
          </p:cNvPr>
          <p:cNvSpPr>
            <a:spLocks noGrp="1"/>
          </p:cNvSpPr>
          <p:nvPr>
            <p:ph type="title"/>
          </p:nvPr>
        </p:nvSpPr>
        <p:spPr/>
        <p:txBody>
          <a:bodyPr/>
          <a:lstStyle/>
          <a:p>
            <a:r>
              <a:rPr lang="en-US"/>
              <a:t>Click to edit Master title style</a:t>
            </a:r>
            <a:endParaRPr lang="he-IL"/>
          </a:p>
        </p:txBody>
      </p:sp>
      <p:sp>
        <p:nvSpPr>
          <p:cNvPr id="3" name="Vertical Text Placeholder 2">
            <a:extLst>
              <a:ext uri="{FF2B5EF4-FFF2-40B4-BE49-F238E27FC236}">
                <a16:creationId xmlns:a16="http://schemas.microsoft.com/office/drawing/2014/main" id="{D72F870E-B4DB-3D67-E7EE-EC00FDBA3F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C1387FC8-78E4-69F4-A591-A978D672556E}"/>
              </a:ext>
            </a:extLst>
          </p:cNvPr>
          <p:cNvSpPr>
            <a:spLocks noGrp="1"/>
          </p:cNvSpPr>
          <p:nvPr>
            <p:ph type="dt" sz="half" idx="10"/>
          </p:nvPr>
        </p:nvSpPr>
        <p:spPr/>
        <p:txBody>
          <a:bodyPr/>
          <a:lstStyle/>
          <a:p>
            <a:fld id="{98285C60-23C6-4426-8B7B-86DF4265FEB2}" type="datetimeFigureOut">
              <a:rPr lang="he-IL" smtClean="0"/>
              <a:t>ה'/חשון/תשפ"ו</a:t>
            </a:fld>
            <a:endParaRPr lang="he-IL"/>
          </a:p>
        </p:txBody>
      </p:sp>
      <p:sp>
        <p:nvSpPr>
          <p:cNvPr id="5" name="Footer Placeholder 4">
            <a:extLst>
              <a:ext uri="{FF2B5EF4-FFF2-40B4-BE49-F238E27FC236}">
                <a16:creationId xmlns:a16="http://schemas.microsoft.com/office/drawing/2014/main" id="{397BCEDF-9DE6-7F45-71BA-B21588ACFD25}"/>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71AC9C01-1854-333C-E1D9-156A74A0C4CE}"/>
              </a:ext>
            </a:extLst>
          </p:cNvPr>
          <p:cNvSpPr>
            <a:spLocks noGrp="1"/>
          </p:cNvSpPr>
          <p:nvPr>
            <p:ph type="sldNum" sz="quarter" idx="12"/>
          </p:nvPr>
        </p:nvSpPr>
        <p:spPr/>
        <p:txBody>
          <a:bodyPr/>
          <a:lstStyle/>
          <a:p>
            <a:fld id="{245DFDCC-A11C-42EA-A7FA-6A926377F17F}" type="slidenum">
              <a:rPr lang="he-IL" smtClean="0"/>
              <a:t>‹#›</a:t>
            </a:fld>
            <a:endParaRPr lang="he-IL"/>
          </a:p>
        </p:txBody>
      </p:sp>
    </p:spTree>
    <p:extLst>
      <p:ext uri="{BB962C8B-B14F-4D97-AF65-F5344CB8AC3E}">
        <p14:creationId xmlns:p14="http://schemas.microsoft.com/office/powerpoint/2010/main" val="29456023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484CCD-B429-AF5A-DE97-B378256E204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he-IL"/>
          </a:p>
        </p:txBody>
      </p:sp>
      <p:sp>
        <p:nvSpPr>
          <p:cNvPr id="3" name="Vertical Text Placeholder 2">
            <a:extLst>
              <a:ext uri="{FF2B5EF4-FFF2-40B4-BE49-F238E27FC236}">
                <a16:creationId xmlns:a16="http://schemas.microsoft.com/office/drawing/2014/main" id="{9A308921-91C1-D3A3-A042-E547748544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A8546D5C-0329-000A-B040-E151E6FE2694}"/>
              </a:ext>
            </a:extLst>
          </p:cNvPr>
          <p:cNvSpPr>
            <a:spLocks noGrp="1"/>
          </p:cNvSpPr>
          <p:nvPr>
            <p:ph type="dt" sz="half" idx="10"/>
          </p:nvPr>
        </p:nvSpPr>
        <p:spPr/>
        <p:txBody>
          <a:bodyPr/>
          <a:lstStyle/>
          <a:p>
            <a:fld id="{98285C60-23C6-4426-8B7B-86DF4265FEB2}" type="datetimeFigureOut">
              <a:rPr lang="he-IL" smtClean="0"/>
              <a:t>ה'/חשון/תשפ"ו</a:t>
            </a:fld>
            <a:endParaRPr lang="he-IL"/>
          </a:p>
        </p:txBody>
      </p:sp>
      <p:sp>
        <p:nvSpPr>
          <p:cNvPr id="5" name="Footer Placeholder 4">
            <a:extLst>
              <a:ext uri="{FF2B5EF4-FFF2-40B4-BE49-F238E27FC236}">
                <a16:creationId xmlns:a16="http://schemas.microsoft.com/office/drawing/2014/main" id="{1BC12A73-FC61-FF94-DFFB-C72DAC953CC3}"/>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E52FAD7C-5037-C547-485E-F38CE22F3B0F}"/>
              </a:ext>
            </a:extLst>
          </p:cNvPr>
          <p:cNvSpPr>
            <a:spLocks noGrp="1"/>
          </p:cNvSpPr>
          <p:nvPr>
            <p:ph type="sldNum" sz="quarter" idx="12"/>
          </p:nvPr>
        </p:nvSpPr>
        <p:spPr/>
        <p:txBody>
          <a:bodyPr/>
          <a:lstStyle/>
          <a:p>
            <a:fld id="{245DFDCC-A11C-42EA-A7FA-6A926377F17F}" type="slidenum">
              <a:rPr lang="he-IL" smtClean="0"/>
              <a:t>‹#›</a:t>
            </a:fld>
            <a:endParaRPr lang="he-IL"/>
          </a:p>
        </p:txBody>
      </p:sp>
    </p:spTree>
    <p:extLst>
      <p:ext uri="{BB962C8B-B14F-4D97-AF65-F5344CB8AC3E}">
        <p14:creationId xmlns:p14="http://schemas.microsoft.com/office/powerpoint/2010/main" val="305760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598C6E-A899-40A8-9D7A-64071BA90E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he-IL"/>
          </a:p>
        </p:txBody>
      </p:sp>
      <p:sp>
        <p:nvSpPr>
          <p:cNvPr id="3" name="Text Placeholder 2">
            <a:extLst>
              <a:ext uri="{FF2B5EF4-FFF2-40B4-BE49-F238E27FC236}">
                <a16:creationId xmlns:a16="http://schemas.microsoft.com/office/drawing/2014/main" id="{B8119C83-4FA2-42DB-BA18-453F4EB12D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B6B19B95-76F9-4C01-86A2-43237E846F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E8B3D2-C1FF-4742-B2DF-1E61B4D91697}" type="datetimeFigureOut">
              <a:rPr lang="he-IL" smtClean="0"/>
              <a:t>ה'/חשון/תשפ"ו</a:t>
            </a:fld>
            <a:endParaRPr lang="he-IL"/>
          </a:p>
        </p:txBody>
      </p:sp>
      <p:sp>
        <p:nvSpPr>
          <p:cNvPr id="5" name="Footer Placeholder 4">
            <a:extLst>
              <a:ext uri="{FF2B5EF4-FFF2-40B4-BE49-F238E27FC236}">
                <a16:creationId xmlns:a16="http://schemas.microsoft.com/office/drawing/2014/main" id="{90317395-2D46-49B5-B4A4-658BD1135D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e-IL"/>
          </a:p>
        </p:txBody>
      </p:sp>
      <p:sp>
        <p:nvSpPr>
          <p:cNvPr id="6" name="Slide Number Placeholder 5">
            <a:extLst>
              <a:ext uri="{FF2B5EF4-FFF2-40B4-BE49-F238E27FC236}">
                <a16:creationId xmlns:a16="http://schemas.microsoft.com/office/drawing/2014/main" id="{F1AA47DF-277A-48F7-88ED-2C97B4D6E9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F7DD0C-0C02-4D40-98B6-FD3E619F027D}" type="slidenum">
              <a:rPr lang="he-IL" smtClean="0"/>
              <a:t>‹#›</a:t>
            </a:fld>
            <a:endParaRPr lang="he-IL"/>
          </a:p>
        </p:txBody>
      </p:sp>
    </p:spTree>
    <p:extLst>
      <p:ext uri="{BB962C8B-B14F-4D97-AF65-F5344CB8AC3E}">
        <p14:creationId xmlns:p14="http://schemas.microsoft.com/office/powerpoint/2010/main" val="6265375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898E65-B196-92E5-B04C-57152E5136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he-IL"/>
          </a:p>
        </p:txBody>
      </p:sp>
      <p:sp>
        <p:nvSpPr>
          <p:cNvPr id="3" name="Text Placeholder 2">
            <a:extLst>
              <a:ext uri="{FF2B5EF4-FFF2-40B4-BE49-F238E27FC236}">
                <a16:creationId xmlns:a16="http://schemas.microsoft.com/office/drawing/2014/main" id="{5C723A0D-B702-9CC9-5FC1-E74694BB6B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79FFE1F0-8F9E-D4D8-778A-FDC550D317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285C60-23C6-4426-8B7B-86DF4265FEB2}" type="datetimeFigureOut">
              <a:rPr lang="he-IL" smtClean="0"/>
              <a:t>ה'/חשון/תשפ"ו</a:t>
            </a:fld>
            <a:endParaRPr lang="he-IL"/>
          </a:p>
        </p:txBody>
      </p:sp>
      <p:sp>
        <p:nvSpPr>
          <p:cNvPr id="5" name="Footer Placeholder 4">
            <a:extLst>
              <a:ext uri="{FF2B5EF4-FFF2-40B4-BE49-F238E27FC236}">
                <a16:creationId xmlns:a16="http://schemas.microsoft.com/office/drawing/2014/main" id="{D3CEA833-E19E-538F-7EE5-7D267F6CA3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he-IL"/>
          </a:p>
        </p:txBody>
      </p:sp>
      <p:sp>
        <p:nvSpPr>
          <p:cNvPr id="6" name="Slide Number Placeholder 5">
            <a:extLst>
              <a:ext uri="{FF2B5EF4-FFF2-40B4-BE49-F238E27FC236}">
                <a16:creationId xmlns:a16="http://schemas.microsoft.com/office/drawing/2014/main" id="{02632236-1982-0C5A-269B-103B33580E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5DFDCC-A11C-42EA-A7FA-6A926377F17F}" type="slidenum">
              <a:rPr lang="he-IL" smtClean="0"/>
              <a:t>‹#›</a:t>
            </a:fld>
            <a:endParaRPr lang="he-IL"/>
          </a:p>
        </p:txBody>
      </p:sp>
    </p:spTree>
    <p:extLst>
      <p:ext uri="{BB962C8B-B14F-4D97-AF65-F5344CB8AC3E}">
        <p14:creationId xmlns:p14="http://schemas.microsoft.com/office/powerpoint/2010/main" val="404301416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6.svg"/><Relationship Id="rId18" Type="http://schemas.openxmlformats.org/officeDocument/2006/relationships/image" Target="../media/image21.pn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5.png"/><Relationship Id="rId17" Type="http://schemas.openxmlformats.org/officeDocument/2006/relationships/image" Target="../media/image20.svg"/><Relationship Id="rId2" Type="http://schemas.openxmlformats.org/officeDocument/2006/relationships/notesSlide" Target="../notesSlides/notesSlide2.xml"/><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4.svg"/><Relationship Id="rId5" Type="http://schemas.openxmlformats.org/officeDocument/2006/relationships/image" Target="../media/image4.png"/><Relationship Id="rId15" Type="http://schemas.openxmlformats.org/officeDocument/2006/relationships/image" Target="../media/image18.svg"/><Relationship Id="rId10" Type="http://schemas.openxmlformats.org/officeDocument/2006/relationships/image" Target="../media/image13.png"/><Relationship Id="rId19" Type="http://schemas.openxmlformats.org/officeDocument/2006/relationships/image" Target="../media/image22.svg"/><Relationship Id="rId4" Type="http://schemas.openxmlformats.org/officeDocument/2006/relationships/image" Target="../media/image3.png"/><Relationship Id="rId9" Type="http://schemas.openxmlformats.org/officeDocument/2006/relationships/image" Target="../media/image8.jpe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jpeg"/><Relationship Id="rId11" Type="http://schemas.openxmlformats.org/officeDocument/2006/relationships/image" Target="../media/image26.jpeg"/><Relationship Id="rId5" Type="http://schemas.openxmlformats.org/officeDocument/2006/relationships/image" Target="../media/image5.png"/><Relationship Id="rId10" Type="http://schemas.openxmlformats.org/officeDocument/2006/relationships/image" Target="../media/image25.jpeg"/><Relationship Id="rId4" Type="http://schemas.openxmlformats.org/officeDocument/2006/relationships/image" Target="../media/image4.png"/><Relationship Id="rId9" Type="http://schemas.openxmlformats.org/officeDocument/2006/relationships/image" Target="../media/image24.jpeg"/></Relationships>
</file>

<file path=ppt/slides/_rels/slide6.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8.jpeg"/><Relationship Id="rId7"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36.jpeg"/><Relationship Id="rId18" Type="http://schemas.openxmlformats.org/officeDocument/2006/relationships/image" Target="../media/image4.png"/><Relationship Id="rId3" Type="http://schemas.openxmlformats.org/officeDocument/2006/relationships/image" Target="../media/image28.png"/><Relationship Id="rId21" Type="http://schemas.openxmlformats.org/officeDocument/2006/relationships/image" Target="../media/image7.png"/><Relationship Id="rId7" Type="http://schemas.microsoft.com/office/2007/relationships/hdphoto" Target="../media/hdphoto3.wdp"/><Relationship Id="rId12" Type="http://schemas.openxmlformats.org/officeDocument/2006/relationships/image" Target="../media/image35.jpeg"/><Relationship Id="rId17" Type="http://schemas.openxmlformats.org/officeDocument/2006/relationships/image" Target="../media/image3.png"/><Relationship Id="rId2" Type="http://schemas.openxmlformats.org/officeDocument/2006/relationships/notesSlide" Target="../notesSlides/notesSlide3.xml"/><Relationship Id="rId16" Type="http://schemas.openxmlformats.org/officeDocument/2006/relationships/image" Target="../media/image2.png"/><Relationship Id="rId20"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34.jpeg"/><Relationship Id="rId5" Type="http://schemas.openxmlformats.org/officeDocument/2006/relationships/image" Target="../media/image29.png"/><Relationship Id="rId15" Type="http://schemas.openxmlformats.org/officeDocument/2006/relationships/image" Target="../media/image38.png"/><Relationship Id="rId23" Type="http://schemas.openxmlformats.org/officeDocument/2006/relationships/image" Target="../media/image39.png"/><Relationship Id="rId10" Type="http://schemas.openxmlformats.org/officeDocument/2006/relationships/image" Target="../media/image33.jpeg"/><Relationship Id="rId19" Type="http://schemas.openxmlformats.org/officeDocument/2006/relationships/image" Target="../media/image5.png"/><Relationship Id="rId4" Type="http://schemas.microsoft.com/office/2007/relationships/hdphoto" Target="../media/hdphoto2.wdp"/><Relationship Id="rId9" Type="http://schemas.openxmlformats.org/officeDocument/2006/relationships/image" Target="../media/image32.jpeg"/><Relationship Id="rId14" Type="http://schemas.openxmlformats.org/officeDocument/2006/relationships/image" Target="../media/image37.jpeg"/><Relationship Id="rId22"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 Id="rId5" Type="http://schemas.openxmlformats.org/officeDocument/2006/relationships/image" Target="../media/image44.png"/><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49.png"/><Relationship Id="rId3" Type="http://schemas.openxmlformats.org/officeDocument/2006/relationships/image" Target="../media/image46.png"/><Relationship Id="rId7" Type="http://schemas.openxmlformats.org/officeDocument/2006/relationships/image" Target="../media/image4.png"/><Relationship Id="rId12" Type="http://schemas.openxmlformats.org/officeDocument/2006/relationships/image" Target="../media/image48.png"/><Relationship Id="rId2" Type="http://schemas.openxmlformats.org/officeDocument/2006/relationships/image" Target="../media/image45.png"/><Relationship Id="rId1" Type="http://schemas.openxmlformats.org/officeDocument/2006/relationships/slideLayout" Target="../slideLayouts/slideLayout12.xml"/><Relationship Id="rId6" Type="http://schemas.openxmlformats.org/officeDocument/2006/relationships/image" Target="../media/image3.png"/><Relationship Id="rId11" Type="http://schemas.openxmlformats.org/officeDocument/2006/relationships/image" Target="../media/image8.jpe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47.png"/><Relationship Id="rId9" Type="http://schemas.openxmlformats.org/officeDocument/2006/relationships/image" Target="../media/image6.jpeg"/></Relationships>
</file>

<file path=ppt/slides/_rels/slide1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54.jpe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53.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jpeg"/><Relationship Id="rId11" Type="http://schemas.openxmlformats.org/officeDocument/2006/relationships/image" Target="../media/image52.png"/><Relationship Id="rId5" Type="http://schemas.openxmlformats.org/officeDocument/2006/relationships/image" Target="../media/image5.png"/><Relationship Id="rId10" Type="http://schemas.openxmlformats.org/officeDocument/2006/relationships/image" Target="../media/image51.png"/><Relationship Id="rId4" Type="http://schemas.openxmlformats.org/officeDocument/2006/relationships/image" Target="../media/image4.png"/><Relationship Id="rId9" Type="http://schemas.openxmlformats.org/officeDocument/2006/relationships/image" Target="../media/image50.png"/><Relationship Id="rId14" Type="http://schemas.openxmlformats.org/officeDocument/2006/relationships/image" Target="../media/image55.jpeg"/></Relationships>
</file>

<file path=ppt/slides/_rels/slide13.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58.png"/><Relationship Id="rId3" Type="http://schemas.openxmlformats.org/officeDocument/2006/relationships/image" Target="../media/image3.png"/><Relationship Id="rId7" Type="http://schemas.openxmlformats.org/officeDocument/2006/relationships/image" Target="../media/image7.png"/><Relationship Id="rId12" Type="http://schemas.microsoft.com/office/2007/relationships/hdphoto" Target="../media/hdphoto5.wdp"/><Relationship Id="rId2" Type="http://schemas.openxmlformats.org/officeDocument/2006/relationships/image" Target="../media/image2.png"/><Relationship Id="rId16" Type="http://schemas.openxmlformats.org/officeDocument/2006/relationships/image" Target="../media/image61.png"/><Relationship Id="rId1" Type="http://schemas.openxmlformats.org/officeDocument/2006/relationships/slideLayout" Target="../slideLayouts/slideLayout12.xml"/><Relationship Id="rId6" Type="http://schemas.openxmlformats.org/officeDocument/2006/relationships/image" Target="../media/image6.jpeg"/><Relationship Id="rId11" Type="http://schemas.openxmlformats.org/officeDocument/2006/relationships/image" Target="../media/image57.png"/><Relationship Id="rId5" Type="http://schemas.openxmlformats.org/officeDocument/2006/relationships/image" Target="../media/image5.png"/><Relationship Id="rId15" Type="http://schemas.openxmlformats.org/officeDocument/2006/relationships/image" Target="../media/image60.png"/><Relationship Id="rId10" Type="http://schemas.microsoft.com/office/2007/relationships/hdphoto" Target="../media/hdphoto4.wdp"/><Relationship Id="rId4" Type="http://schemas.openxmlformats.org/officeDocument/2006/relationships/image" Target="../media/image4.png"/><Relationship Id="rId9" Type="http://schemas.openxmlformats.org/officeDocument/2006/relationships/image" Target="../media/image56.png"/><Relationship Id="rId14" Type="http://schemas.openxmlformats.org/officeDocument/2006/relationships/image" Target="../media/image59.png"/></Relationships>
</file>

<file path=ppt/slides/_rels/slide14.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65.png"/><Relationship Id="rId5" Type="http://schemas.openxmlformats.org/officeDocument/2006/relationships/image" Target="../media/image64.svg"/><Relationship Id="rId4" Type="http://schemas.openxmlformats.org/officeDocument/2006/relationships/image" Target="../media/image63.png"/></Relationships>
</file>

<file path=ppt/slides/_rels/slide1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73.jpeg"/><Relationship Id="rId3" Type="http://schemas.microsoft.com/office/2007/relationships/hdphoto" Target="../media/hdphoto6.wdp"/><Relationship Id="rId7" Type="http://schemas.openxmlformats.org/officeDocument/2006/relationships/image" Target="../media/image4.png"/><Relationship Id="rId12" Type="http://schemas.openxmlformats.org/officeDocument/2006/relationships/image" Target="../media/image72.png"/><Relationship Id="rId2" Type="http://schemas.openxmlformats.org/officeDocument/2006/relationships/image" Target="../media/image70.png"/><Relationship Id="rId1" Type="http://schemas.openxmlformats.org/officeDocument/2006/relationships/slideLayout" Target="../slideLayouts/slideLayout12.xml"/><Relationship Id="rId6" Type="http://schemas.openxmlformats.org/officeDocument/2006/relationships/image" Target="../media/image3.png"/><Relationship Id="rId11" Type="http://schemas.openxmlformats.org/officeDocument/2006/relationships/image" Target="../media/image8.jpe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71.png"/><Relationship Id="rId9" Type="http://schemas.openxmlformats.org/officeDocument/2006/relationships/image" Target="../media/image6.jpeg"/></Relationships>
</file>

<file path=ppt/slides/_rels/slide1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74.png"/><Relationship Id="rId1" Type="http://schemas.openxmlformats.org/officeDocument/2006/relationships/slideLayout" Target="../slideLayouts/slideLayout12.xml"/><Relationship Id="rId6" Type="http://schemas.openxmlformats.org/officeDocument/2006/relationships/image" Target="../media/image5.png"/><Relationship Id="rId11" Type="http://schemas.openxmlformats.org/officeDocument/2006/relationships/image" Target="../media/image76.png"/><Relationship Id="rId5" Type="http://schemas.openxmlformats.org/officeDocument/2006/relationships/image" Target="../media/image4.png"/><Relationship Id="rId10" Type="http://schemas.openxmlformats.org/officeDocument/2006/relationships/image" Target="../media/image75.png"/><Relationship Id="rId4" Type="http://schemas.openxmlformats.org/officeDocument/2006/relationships/image" Target="../media/image3.png"/><Relationship Id="rId9" Type="http://schemas.openxmlformats.org/officeDocument/2006/relationships/image" Target="../media/image8.jpeg"/></Relationships>
</file>

<file path=ppt/slides/_rels/slide19.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3.png"/><Relationship Id="rId18" Type="http://schemas.openxmlformats.org/officeDocument/2006/relationships/image" Target="../media/image8.jpeg"/><Relationship Id="rId3" Type="http://schemas.openxmlformats.org/officeDocument/2006/relationships/image" Target="../media/image78.svg"/><Relationship Id="rId7" Type="http://schemas.openxmlformats.org/officeDocument/2006/relationships/image" Target="../media/image82.svg"/><Relationship Id="rId12" Type="http://schemas.openxmlformats.org/officeDocument/2006/relationships/image" Target="../media/image2.png"/><Relationship Id="rId17" Type="http://schemas.openxmlformats.org/officeDocument/2006/relationships/image" Target="../media/image7.png"/><Relationship Id="rId2" Type="http://schemas.openxmlformats.org/officeDocument/2006/relationships/image" Target="../media/image77.png"/><Relationship Id="rId16" Type="http://schemas.openxmlformats.org/officeDocument/2006/relationships/image" Target="../media/image6.jpeg"/><Relationship Id="rId1" Type="http://schemas.openxmlformats.org/officeDocument/2006/relationships/slideLayout" Target="../slideLayouts/slideLayout12.xml"/><Relationship Id="rId6" Type="http://schemas.openxmlformats.org/officeDocument/2006/relationships/image" Target="../media/image81.png"/><Relationship Id="rId11" Type="http://schemas.openxmlformats.org/officeDocument/2006/relationships/image" Target="../media/image86.svg"/><Relationship Id="rId5" Type="http://schemas.openxmlformats.org/officeDocument/2006/relationships/image" Target="../media/image80.svg"/><Relationship Id="rId15" Type="http://schemas.openxmlformats.org/officeDocument/2006/relationships/image" Target="../media/image5.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svg"/><Relationship Id="rId1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image" Target="../media/image92.svg"/><Relationship Id="rId13" Type="http://schemas.openxmlformats.org/officeDocument/2006/relationships/image" Target="../media/image6.jpeg"/><Relationship Id="rId3" Type="http://schemas.openxmlformats.org/officeDocument/2006/relationships/image" Target="../media/image87.png"/><Relationship Id="rId7" Type="http://schemas.openxmlformats.org/officeDocument/2006/relationships/image" Target="../media/image91.png"/><Relationship Id="rId12"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90.svg"/><Relationship Id="rId11" Type="http://schemas.openxmlformats.org/officeDocument/2006/relationships/image" Target="../media/image4.png"/><Relationship Id="rId5" Type="http://schemas.openxmlformats.org/officeDocument/2006/relationships/image" Target="../media/image89.png"/><Relationship Id="rId15" Type="http://schemas.openxmlformats.org/officeDocument/2006/relationships/image" Target="../media/image8.jpeg"/><Relationship Id="rId10" Type="http://schemas.openxmlformats.org/officeDocument/2006/relationships/image" Target="../media/image3.png"/><Relationship Id="rId4" Type="http://schemas.openxmlformats.org/officeDocument/2006/relationships/image" Target="../media/image88.svg"/><Relationship Id="rId9" Type="http://schemas.openxmlformats.org/officeDocument/2006/relationships/image" Target="../media/image2.png"/><Relationship Id="rId14" Type="http://schemas.openxmlformats.org/officeDocument/2006/relationships/image" Target="../media/image7.png"/></Relationships>
</file>

<file path=ppt/slides/_rels/slide2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93.png"/><Relationship Id="rId7" Type="http://schemas.openxmlformats.org/officeDocument/2006/relationships/image" Target="../media/image5.png"/><Relationship Id="rId2" Type="http://schemas.openxmlformats.org/officeDocument/2006/relationships/hyperlink" Target="mailto:lahan@bncr.co.il" TargetMode="Externa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png"/></Relationships>
</file>

<file path=ppt/slides/_rels/slide2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רעננה מנסה לעורר את העסקים: קונים ברחוב אחוזה - וזוכים בטיסה לחו&quot;ל">
            <a:extLst>
              <a:ext uri="{FF2B5EF4-FFF2-40B4-BE49-F238E27FC236}">
                <a16:creationId xmlns:a16="http://schemas.microsoft.com/office/drawing/2014/main" id="{0123EDAC-6B64-238A-91FC-883C34D50A85}"/>
              </a:ext>
            </a:extLst>
          </p:cNvPr>
          <p:cNvPicPr>
            <a:picLocks noChangeAspect="1" noChangeArrowheads="1"/>
          </p:cNvPicPr>
          <p:nvPr/>
        </p:nvPicPr>
        <p:blipFill>
          <a:blip r:embed="rId2">
            <a:alphaModFix amt="50000"/>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1261862" y="839605"/>
            <a:ext cx="9849916" cy="5146580"/>
          </a:xfrm>
          <a:prstGeom prst="rect">
            <a:avLst/>
          </a:prstGeom>
          <a:noFill/>
          <a:extLst>
            <a:ext uri="{909E8E84-426E-40DD-AFC4-6F175D3DCCD1}">
              <a14:hiddenFill xmlns:a14="http://schemas.microsoft.com/office/drawing/2010/main">
                <a:solidFill>
                  <a:srgbClr val="FFFFFF"/>
                </a:solidFill>
              </a14:hiddenFill>
            </a:ext>
          </a:extLst>
        </p:spPr>
      </p:pic>
      <p:sp>
        <p:nvSpPr>
          <p:cNvPr id="7" name="תיבת טקסט 6">
            <a:extLst>
              <a:ext uri="{FF2B5EF4-FFF2-40B4-BE49-F238E27FC236}">
                <a16:creationId xmlns:a16="http://schemas.microsoft.com/office/drawing/2014/main" id="{E108D567-9154-80FD-C947-175A7BE6D9AD}"/>
              </a:ext>
            </a:extLst>
          </p:cNvPr>
          <p:cNvSpPr txBox="1"/>
          <p:nvPr/>
        </p:nvSpPr>
        <p:spPr>
          <a:xfrm>
            <a:off x="1261862" y="1835804"/>
            <a:ext cx="9849916" cy="2617434"/>
          </a:xfrm>
          <a:prstGeom prst="rect">
            <a:avLst/>
          </a:prstGeom>
          <a:solidFill>
            <a:schemeClr val="accent1">
              <a:lumMod val="50000"/>
              <a:alpha val="50196"/>
            </a:schemeClr>
          </a:solidFill>
          <a:ln>
            <a:noFill/>
          </a:ln>
        </p:spPr>
        <p:style>
          <a:lnRef idx="0">
            <a:scrgbClr r="0" g="0" b="0"/>
          </a:lnRef>
          <a:fillRef idx="0">
            <a:scrgbClr r="0" g="0" b="0"/>
          </a:fillRef>
          <a:effectRef idx="0">
            <a:scrgbClr r="0" g="0" b="0"/>
          </a:effectRef>
          <a:fontRef idx="minor">
            <a:schemeClr val="lt1"/>
          </a:fontRef>
        </p:style>
        <p:txBody>
          <a:bodyPr wrap="square" lIns="91440" tIns="108000" rIns="0" bIns="45720" rtlCol="0" anchor="ctr" anchorCtr="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4400">
                <a:solidFill>
                  <a:prstClr val="white"/>
                </a:solidFill>
                <a:latin typeface="Heebo Medium" pitchFamily="2" charset="-79"/>
                <a:cs typeface="Heebo Medium" pitchFamily="2" charset="-79"/>
              </a:rPr>
              <a:t>תמ"ל 2072</a:t>
            </a:r>
          </a:p>
          <a:p>
            <a:pPr marL="0" marR="0" lvl="0" indent="0" algn="ctr" defTabSz="914400" rtl="1" eaLnBrk="1" fontAlgn="auto" latinLnBrk="0" hangingPunct="1">
              <a:lnSpc>
                <a:spcPct val="100000"/>
              </a:lnSpc>
              <a:spcBef>
                <a:spcPts val="0"/>
              </a:spcBef>
              <a:spcAft>
                <a:spcPts val="0"/>
              </a:spcAft>
              <a:buClrTx/>
              <a:buSzTx/>
              <a:buFontTx/>
              <a:buNone/>
              <a:tabLst/>
              <a:defRPr/>
            </a:pPr>
            <a:r>
              <a:rPr lang="he-IL" sz="4400">
                <a:solidFill>
                  <a:prstClr val="white"/>
                </a:solidFill>
                <a:latin typeface="Heebo Medium" pitchFamily="2" charset="-79"/>
                <a:cs typeface="Heebo Medium" pitchFamily="2" charset="-79"/>
              </a:rPr>
              <a:t>תכנית ל</a:t>
            </a:r>
            <a:r>
              <a:rPr kumimoji="0" lang="he-IL" sz="4400" b="0" i="0" u="none" strike="noStrike" kern="1200" cap="none" spc="0" normalizeH="0" baseline="0" noProof="0">
                <a:ln>
                  <a:noFill/>
                </a:ln>
                <a:solidFill>
                  <a:prstClr val="white"/>
                </a:solidFill>
                <a:effectLst/>
                <a:uLnTx/>
                <a:uFillTx/>
                <a:latin typeface="Heebo Medium" pitchFamily="2" charset="-79"/>
                <a:ea typeface="+mn-ea"/>
                <a:cs typeface="Heebo Medium" pitchFamily="2" charset="-79"/>
              </a:rPr>
              <a:t>התחדשות עירונית מע"ר רעננה</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4400" b="0" i="0" u="none" strike="noStrike" kern="1200" cap="none" spc="0" normalizeH="0" baseline="0" noProof="0">
                <a:ln>
                  <a:noFill/>
                </a:ln>
                <a:solidFill>
                  <a:prstClr val="white"/>
                </a:solidFill>
                <a:effectLst/>
                <a:uLnTx/>
                <a:uFillTx/>
                <a:latin typeface="Heebo Black" pitchFamily="2" charset="-79"/>
                <a:ea typeface="+mn-ea"/>
                <a:cs typeface="Heebo Black" pitchFamily="2" charset="-79"/>
              </a:rPr>
              <a:t>כנס עסקים</a:t>
            </a:r>
          </a:p>
          <a:p>
            <a:pPr marL="0" marR="0" lvl="0" indent="0" algn="ctr" defTabSz="914400" rtl="1" eaLnBrk="1" fontAlgn="auto" latinLnBrk="0" hangingPunct="1">
              <a:lnSpc>
                <a:spcPct val="100000"/>
              </a:lnSpc>
              <a:spcBef>
                <a:spcPts val="0"/>
              </a:spcBef>
              <a:spcAft>
                <a:spcPts val="0"/>
              </a:spcAft>
              <a:buClrTx/>
              <a:buSzTx/>
              <a:buFontTx/>
              <a:buNone/>
              <a:tabLst/>
              <a:defRPr/>
            </a:pPr>
            <a:r>
              <a:rPr lang="he-IL" sz="2800">
                <a:solidFill>
                  <a:prstClr val="white"/>
                </a:solidFill>
                <a:latin typeface="Heebo Medium" pitchFamily="2" charset="-79"/>
                <a:cs typeface="Heebo Medium" pitchFamily="2" charset="-79"/>
              </a:rPr>
              <a:t>אוקטובר 2025</a:t>
            </a:r>
            <a:endParaRPr kumimoji="0" lang="he-IL" sz="2800" b="0" i="0" u="none" strike="noStrike" kern="1200" cap="none" spc="0" normalizeH="0" baseline="0" noProof="0">
              <a:ln>
                <a:noFill/>
              </a:ln>
              <a:solidFill>
                <a:prstClr val="white"/>
              </a:solidFill>
              <a:effectLst/>
              <a:uLnTx/>
              <a:uFillTx/>
              <a:latin typeface="Heebo Medium" pitchFamily="2" charset="-79"/>
              <a:ea typeface="+mn-ea"/>
              <a:cs typeface="Heebo Medium" pitchFamily="2" charset="-79"/>
            </a:endParaRPr>
          </a:p>
        </p:txBody>
      </p:sp>
      <p:sp>
        <p:nvSpPr>
          <p:cNvPr id="9" name="מלבן 8">
            <a:extLst>
              <a:ext uri="{FF2B5EF4-FFF2-40B4-BE49-F238E27FC236}">
                <a16:creationId xmlns:a16="http://schemas.microsoft.com/office/drawing/2014/main" id="{E56D9CA2-C613-7045-D9A9-F45EDE6E3BDA}"/>
              </a:ext>
            </a:extLst>
          </p:cNvPr>
          <p:cNvSpPr/>
          <p:nvPr/>
        </p:nvSpPr>
        <p:spPr>
          <a:xfrm>
            <a:off x="5305425" y="6205538"/>
            <a:ext cx="1571625" cy="5715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Heebo" pitchFamily="2" charset="-79"/>
              <a:ea typeface="+mn-ea"/>
              <a:cs typeface="Heebo" pitchFamily="2" charset="-79"/>
            </a:endParaRPr>
          </a:p>
        </p:txBody>
      </p:sp>
      <p:grpSp>
        <p:nvGrpSpPr>
          <p:cNvPr id="4" name="Group 3">
            <a:extLst>
              <a:ext uri="{FF2B5EF4-FFF2-40B4-BE49-F238E27FC236}">
                <a16:creationId xmlns:a16="http://schemas.microsoft.com/office/drawing/2014/main" id="{FE506CEF-C14F-938D-FDF1-72560F799098}"/>
              </a:ext>
            </a:extLst>
          </p:cNvPr>
          <p:cNvGrpSpPr/>
          <p:nvPr/>
        </p:nvGrpSpPr>
        <p:grpSpPr>
          <a:xfrm>
            <a:off x="2030541" y="6161094"/>
            <a:ext cx="8558253" cy="615944"/>
            <a:chOff x="1901363" y="6047503"/>
            <a:chExt cx="8811992" cy="773979"/>
          </a:xfrm>
        </p:grpSpPr>
        <p:pic>
          <p:nvPicPr>
            <p:cNvPr id="2" name="תמונה 9">
              <a:extLst>
                <a:ext uri="{FF2B5EF4-FFF2-40B4-BE49-F238E27FC236}">
                  <a16:creationId xmlns:a16="http://schemas.microsoft.com/office/drawing/2014/main" id="{3248E5A0-0408-47EC-D5D4-EED5D6277FE1}"/>
                </a:ext>
              </a:extLst>
            </p:cNvPr>
            <p:cNvPicPr>
              <a:picLocks noChangeAspect="1"/>
            </p:cNvPicPr>
            <p:nvPr/>
          </p:nvPicPr>
          <p:blipFill>
            <a:blip r:embed="rId4"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3" name="Picture 2">
              <a:extLst>
                <a:ext uri="{FF2B5EF4-FFF2-40B4-BE49-F238E27FC236}">
                  <a16:creationId xmlns:a16="http://schemas.microsoft.com/office/drawing/2014/main" id="{D6109966-2F9C-CF75-03FD-9B639BFA81AA}"/>
                </a:ext>
              </a:extLst>
            </p:cNvPr>
            <p:cNvPicPr>
              <a:picLocks noChangeAspect="1"/>
            </p:cNvPicPr>
            <p:nvPr/>
          </p:nvPicPr>
          <p:blipFill>
            <a:blip r:embed="rId5"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5" name="Picture 4">
              <a:extLst>
                <a:ext uri="{FF2B5EF4-FFF2-40B4-BE49-F238E27FC236}">
                  <a16:creationId xmlns:a16="http://schemas.microsoft.com/office/drawing/2014/main" id="{BBCBE75E-7EE2-B4F1-9E24-71F2AD655926}"/>
                </a:ext>
              </a:extLst>
            </p:cNvPr>
            <p:cNvPicPr>
              <a:picLocks noChangeAspect="1"/>
            </p:cNvPicPr>
            <p:nvPr/>
          </p:nvPicPr>
          <p:blipFill>
            <a:blip r:embed="rId6"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10" name="Picture 9">
              <a:extLst>
                <a:ext uri="{FF2B5EF4-FFF2-40B4-BE49-F238E27FC236}">
                  <a16:creationId xmlns:a16="http://schemas.microsoft.com/office/drawing/2014/main" id="{B54C7E7E-8536-4CA5-8167-EB36B4D61775}"/>
                </a:ext>
              </a:extLst>
            </p:cNvPr>
            <p:cNvPicPr>
              <a:picLocks noChangeAspect="1"/>
            </p:cNvPicPr>
            <p:nvPr/>
          </p:nvPicPr>
          <p:blipFill>
            <a:blip r:embed="rId7">
              <a:alphaModFix amt="35000"/>
            </a:blip>
            <a:stretch>
              <a:fillRect/>
            </a:stretch>
          </p:blipFill>
          <p:spPr>
            <a:xfrm>
              <a:off x="3610895" y="6247754"/>
              <a:ext cx="1169922" cy="354196"/>
            </a:xfrm>
            <a:prstGeom prst="rect">
              <a:avLst/>
            </a:prstGeom>
          </p:spPr>
        </p:pic>
        <p:pic>
          <p:nvPicPr>
            <p:cNvPr id="11" name="Picture 10">
              <a:extLst>
                <a:ext uri="{FF2B5EF4-FFF2-40B4-BE49-F238E27FC236}">
                  <a16:creationId xmlns:a16="http://schemas.microsoft.com/office/drawing/2014/main" id="{E6FFCA64-9CC6-9886-0099-732EDDD51CD0}"/>
                </a:ext>
              </a:extLst>
            </p:cNvPr>
            <p:cNvPicPr>
              <a:picLocks noChangeAspect="1"/>
            </p:cNvPicPr>
            <p:nvPr/>
          </p:nvPicPr>
          <p:blipFill rotWithShape="1">
            <a:blip r:embed="rId8">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12" name="תמונה 11" descr="תמונה שמכילה גרפיקה, גופן, לוגו, צילום מסך&#10;&#10;התיאור נוצר באופן אוטומטי">
              <a:extLst>
                <a:ext uri="{FF2B5EF4-FFF2-40B4-BE49-F238E27FC236}">
                  <a16:creationId xmlns:a16="http://schemas.microsoft.com/office/drawing/2014/main" id="{762AE5AE-D1E8-7F8F-88A7-B4DD97DEAA20}"/>
                </a:ext>
              </a:extLst>
            </p:cNvPr>
            <p:cNvPicPr>
              <a:picLocks noChangeAspect="1"/>
            </p:cNvPicPr>
            <p:nvPr/>
          </p:nvPicPr>
          <p:blipFill>
            <a:blip r:embed="rId9">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13" name="Picture 4" descr="עיריית רעננה - עירייה - רעננה עירי - סמל העיר">
              <a:extLst>
                <a:ext uri="{FF2B5EF4-FFF2-40B4-BE49-F238E27FC236}">
                  <a16:creationId xmlns:a16="http://schemas.microsoft.com/office/drawing/2014/main" id="{0455029B-4043-6D4D-7229-33C67977E66F}"/>
                </a:ext>
              </a:extLst>
            </p:cNvPr>
            <p:cNvPicPr>
              <a:picLocks noChangeAspect="1" noChangeArrowheads="1"/>
            </p:cNvPicPr>
            <p:nvPr/>
          </p:nvPicPr>
          <p:blipFill>
            <a:blip r:embed="rId10">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61947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תיבת טקסט 28">
            <a:extLst>
              <a:ext uri="{FF2B5EF4-FFF2-40B4-BE49-F238E27FC236}">
                <a16:creationId xmlns:a16="http://schemas.microsoft.com/office/drawing/2014/main" id="{A9F6AAA1-9BFE-0D74-25E0-0A1F7BAB17D5}"/>
              </a:ext>
            </a:extLst>
          </p:cNvPr>
          <p:cNvSpPr txBox="1"/>
          <p:nvPr/>
        </p:nvSpPr>
        <p:spPr>
          <a:xfrm>
            <a:off x="7267364" y="160660"/>
            <a:ext cx="4613251" cy="584775"/>
          </a:xfrm>
          <a:prstGeom prst="rect">
            <a:avLst/>
          </a:prstGeom>
          <a:noFill/>
        </p:spPr>
        <p:txBody>
          <a:bodyPr wrap="square" rtlCol="1">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a:ln>
                  <a:noFill/>
                </a:ln>
                <a:solidFill>
                  <a:srgbClr val="1E48BC"/>
                </a:solidFill>
                <a:effectLst/>
                <a:uLnTx/>
                <a:uFillTx/>
                <a:latin typeface="Heebo" pitchFamily="2" charset="-79"/>
                <a:ea typeface="+mn-ea"/>
                <a:cs typeface="Heebo" pitchFamily="2" charset="-79"/>
              </a:rPr>
              <a:t>מה יהיה לנו במפגש?</a:t>
            </a:r>
          </a:p>
        </p:txBody>
      </p:sp>
      <p:sp>
        <p:nvSpPr>
          <p:cNvPr id="37" name="TextBox 13">
            <a:extLst>
              <a:ext uri="{FF2B5EF4-FFF2-40B4-BE49-F238E27FC236}">
                <a16:creationId xmlns:a16="http://schemas.microsoft.com/office/drawing/2014/main" id="{C274E105-95A0-4857-C1BE-EC416B9E8690}"/>
              </a:ext>
            </a:extLst>
          </p:cNvPr>
          <p:cNvSpPr txBox="1"/>
          <p:nvPr/>
        </p:nvSpPr>
        <p:spPr>
          <a:xfrm>
            <a:off x="9472918" y="2547751"/>
            <a:ext cx="1122354" cy="58477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600" b="1" i="0" u="none" strike="noStrike" kern="1200" cap="none" spc="0" normalizeH="0" baseline="0" noProof="0">
                <a:ln>
                  <a:noFill/>
                </a:ln>
                <a:solidFill>
                  <a:srgbClr val="1E48BC"/>
                </a:solidFill>
                <a:effectLst/>
                <a:uLnTx/>
                <a:uFillTx/>
                <a:latin typeface="Heebo" pitchFamily="2" charset="-79"/>
                <a:ea typeface="Almoni ML v5 AAA" pitchFamily="2" charset="-79"/>
                <a:cs typeface="Heebo" pitchFamily="2" charset="-79"/>
              </a:rPr>
              <a:t>דברי פתיחה</a:t>
            </a:r>
            <a:endParaRPr kumimoji="0" lang="aa-ET" sz="1600" b="0" i="0" u="none" strike="noStrike" kern="1200" cap="none" spc="0" normalizeH="0" baseline="0" noProof="0">
              <a:ln>
                <a:noFill/>
              </a:ln>
              <a:solidFill>
                <a:srgbClr val="1E48BC"/>
              </a:solidFill>
              <a:effectLst/>
              <a:uLnTx/>
              <a:uFillTx/>
              <a:latin typeface="Heebo" pitchFamily="2" charset="-79"/>
              <a:ea typeface="Almoni ML v5 AAA" pitchFamily="2" charset="-79"/>
              <a:cs typeface="Heebo" pitchFamily="2" charset="-79"/>
            </a:endParaRPr>
          </a:p>
        </p:txBody>
      </p:sp>
      <p:grpSp>
        <p:nvGrpSpPr>
          <p:cNvPr id="1036" name="Group 37">
            <a:extLst>
              <a:ext uri="{FF2B5EF4-FFF2-40B4-BE49-F238E27FC236}">
                <a16:creationId xmlns:a16="http://schemas.microsoft.com/office/drawing/2014/main" id="{F2A59689-F2C7-5D33-0FD2-33A372A6704A}"/>
              </a:ext>
            </a:extLst>
          </p:cNvPr>
          <p:cNvGrpSpPr/>
          <p:nvPr/>
        </p:nvGrpSpPr>
        <p:grpSpPr>
          <a:xfrm>
            <a:off x="9569690" y="1349404"/>
            <a:ext cx="947353" cy="943951"/>
            <a:chOff x="801496" y="1513519"/>
            <a:chExt cx="1195786" cy="1195787"/>
          </a:xfrm>
        </p:grpSpPr>
        <p:sp>
          <p:nvSpPr>
            <p:cNvPr id="1037" name="Teardrop 38">
              <a:extLst>
                <a:ext uri="{FF2B5EF4-FFF2-40B4-BE49-F238E27FC236}">
                  <a16:creationId xmlns:a16="http://schemas.microsoft.com/office/drawing/2014/main" id="{8C9D918F-A1DB-2465-F823-5F5D334DDD78}"/>
                </a:ext>
              </a:extLst>
            </p:cNvPr>
            <p:cNvSpPr/>
            <p:nvPr/>
          </p:nvSpPr>
          <p:spPr>
            <a:xfrm rot="8100000">
              <a:off x="801496" y="1513519"/>
              <a:ext cx="1195786" cy="1195787"/>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1E48BC"/>
                </a:solidFill>
                <a:effectLst/>
                <a:uLnTx/>
                <a:uFillTx/>
                <a:latin typeface="Heebo" pitchFamily="2" charset="-79"/>
                <a:ea typeface="맑은 고딕" panose="020B0503020000020004" pitchFamily="34" charset="-127"/>
                <a:cs typeface="Heebo" pitchFamily="2" charset="-79"/>
              </a:endParaRPr>
            </a:p>
          </p:txBody>
        </p:sp>
        <p:sp>
          <p:nvSpPr>
            <p:cNvPr id="1038" name="Oval 39">
              <a:extLst>
                <a:ext uri="{FF2B5EF4-FFF2-40B4-BE49-F238E27FC236}">
                  <a16:creationId xmlns:a16="http://schemas.microsoft.com/office/drawing/2014/main" id="{6CCEEA33-793C-3EB8-AE9C-F84A956AE686}"/>
                </a:ext>
              </a:extLst>
            </p:cNvPr>
            <p:cNvSpPr/>
            <p:nvPr/>
          </p:nvSpPr>
          <p:spPr>
            <a:xfrm>
              <a:off x="870306" y="1582327"/>
              <a:ext cx="1058169" cy="1058168"/>
            </a:xfrm>
            <a:prstGeom prst="ellipse">
              <a:avLst/>
            </a:prstGeom>
            <a:gradFill flip="none" rotWithShape="1">
              <a:gsLst>
                <a:gs pos="0">
                  <a:schemeClr val="bg1">
                    <a:lumMod val="87000"/>
                  </a:schemeClr>
                </a:gs>
                <a:gs pos="100000">
                  <a:schemeClr val="bg1"/>
                </a:gs>
              </a:gsLst>
              <a:lin ang="0" scaled="1"/>
              <a:tileRect/>
            </a:gra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a:ln>
                  <a:noFill/>
                </a:ln>
                <a:solidFill>
                  <a:srgbClr val="1E48BC"/>
                </a:solidFill>
                <a:effectLst/>
                <a:uLnTx/>
                <a:uFillTx/>
                <a:latin typeface="Heebo" pitchFamily="2" charset="-79"/>
                <a:ea typeface="맑은 고딕" panose="020B0503020000020004" pitchFamily="34" charset="-127"/>
                <a:cs typeface="Heebo" pitchFamily="2" charset="-79"/>
              </a:endParaRPr>
            </a:p>
          </p:txBody>
        </p:sp>
      </p:grpSp>
      <p:sp>
        <p:nvSpPr>
          <p:cNvPr id="1061" name="Round Same Side Corner Rectangle 11">
            <a:extLst>
              <a:ext uri="{FF2B5EF4-FFF2-40B4-BE49-F238E27FC236}">
                <a16:creationId xmlns:a16="http://schemas.microsoft.com/office/drawing/2014/main" id="{1A662F39-0CB8-5A47-2AE5-F992A47ACE92}"/>
              </a:ext>
            </a:extLst>
          </p:cNvPr>
          <p:cNvSpPr/>
          <p:nvPr/>
        </p:nvSpPr>
        <p:spPr>
          <a:xfrm rot="9900000">
            <a:off x="9821256" y="1660943"/>
            <a:ext cx="426302" cy="361096"/>
          </a:xfrm>
          <a:custGeom>
            <a:avLst/>
            <a:gdLst/>
            <a:ahLst/>
            <a:cxnLst/>
            <a:rect l="l" t="t" r="r" b="b"/>
            <a:pathLst>
              <a:path w="2911009" h="2472345">
                <a:moveTo>
                  <a:pt x="2219598" y="1335309"/>
                </a:moveTo>
                <a:lnTo>
                  <a:pt x="2219598" y="1222573"/>
                </a:lnTo>
                <a:cubicBezTo>
                  <a:pt x="2219598" y="1176944"/>
                  <a:pt x="2241926" y="1136530"/>
                  <a:pt x="2277694" y="1113650"/>
                </a:cubicBezTo>
                <a:lnTo>
                  <a:pt x="2277694" y="137786"/>
                </a:lnTo>
                <a:cubicBezTo>
                  <a:pt x="2277694" y="61689"/>
                  <a:pt x="2339383" y="0"/>
                  <a:pt x="2415480" y="0"/>
                </a:cubicBezTo>
                <a:lnTo>
                  <a:pt x="2545196" y="0"/>
                </a:lnTo>
                <a:cubicBezTo>
                  <a:pt x="2621293" y="0"/>
                  <a:pt x="2682982" y="61689"/>
                  <a:pt x="2682982" y="137786"/>
                </a:cubicBezTo>
                <a:lnTo>
                  <a:pt x="2682982" y="1099067"/>
                </a:lnTo>
                <a:cubicBezTo>
                  <a:pt x="2730197" y="1120049"/>
                  <a:pt x="2762708" y="1167515"/>
                  <a:pt x="2762708" y="1222573"/>
                </a:cubicBezTo>
                <a:lnTo>
                  <a:pt x="2762708" y="1480834"/>
                </a:lnTo>
                <a:close/>
                <a:moveTo>
                  <a:pt x="241900" y="1676361"/>
                </a:moveTo>
                <a:cubicBezTo>
                  <a:pt x="69371" y="1631107"/>
                  <a:pt x="-34146" y="1454930"/>
                  <a:pt x="10296" y="1282189"/>
                </a:cubicBezTo>
                <a:cubicBezTo>
                  <a:pt x="54739" y="1109449"/>
                  <a:pt x="230428" y="1005105"/>
                  <a:pt x="403375" y="1048736"/>
                </a:cubicBezTo>
                <a:cubicBezTo>
                  <a:pt x="349550" y="1257945"/>
                  <a:pt x="295726" y="1467153"/>
                  <a:pt x="241900" y="1676361"/>
                </a:cubicBezTo>
                <a:close/>
                <a:moveTo>
                  <a:pt x="2578947" y="2467929"/>
                </a:moveTo>
                <a:lnTo>
                  <a:pt x="1957545" y="2301425"/>
                </a:lnTo>
                <a:lnTo>
                  <a:pt x="2194209" y="1418183"/>
                </a:lnTo>
                <a:lnTo>
                  <a:pt x="2815611" y="1584687"/>
                </a:lnTo>
                <a:cubicBezTo>
                  <a:pt x="2884250" y="1603079"/>
                  <a:pt x="2924985" y="1673632"/>
                  <a:pt x="2906593" y="1742272"/>
                </a:cubicBezTo>
                <a:lnTo>
                  <a:pt x="2736532" y="2376947"/>
                </a:lnTo>
                <a:cubicBezTo>
                  <a:pt x="2718140" y="2445587"/>
                  <a:pt x="2647586" y="2486321"/>
                  <a:pt x="2578947" y="2467929"/>
                </a:cubicBezTo>
                <a:close/>
                <a:moveTo>
                  <a:pt x="610249" y="2287120"/>
                </a:moveTo>
                <a:lnTo>
                  <a:pt x="1020264" y="756923"/>
                </a:lnTo>
                <a:lnTo>
                  <a:pt x="2107356" y="1398691"/>
                </a:lnTo>
                <a:lnTo>
                  <a:pt x="1872582" y="2274879"/>
                </a:lnTo>
                <a:close/>
                <a:moveTo>
                  <a:pt x="426016" y="2349577"/>
                </a:moveTo>
                <a:lnTo>
                  <a:pt x="243978" y="2300800"/>
                </a:lnTo>
                <a:cubicBezTo>
                  <a:pt x="205115" y="2290387"/>
                  <a:pt x="182051" y="2250439"/>
                  <a:pt x="192464" y="2211576"/>
                </a:cubicBezTo>
                <a:lnTo>
                  <a:pt x="620679" y="613455"/>
                </a:lnTo>
                <a:cubicBezTo>
                  <a:pt x="631093" y="574592"/>
                  <a:pt x="671040" y="551528"/>
                  <a:pt x="709903" y="561941"/>
                </a:cubicBezTo>
                <a:lnTo>
                  <a:pt x="891942" y="610718"/>
                </a:lnTo>
                <a:cubicBezTo>
                  <a:pt x="930805" y="621132"/>
                  <a:pt x="953869" y="661079"/>
                  <a:pt x="943455" y="699942"/>
                </a:cubicBezTo>
                <a:lnTo>
                  <a:pt x="515240" y="2298064"/>
                </a:lnTo>
                <a:cubicBezTo>
                  <a:pt x="504827" y="2336927"/>
                  <a:pt x="464879" y="2359990"/>
                  <a:pt x="426016" y="2349577"/>
                </a:cubicBezTo>
                <a:close/>
              </a:path>
            </a:pathLst>
          </a:custGeom>
          <a:solidFill>
            <a:srgbClr val="1E48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1E48BC"/>
              </a:solidFill>
              <a:effectLst/>
              <a:uLnTx/>
              <a:uFillTx/>
              <a:latin typeface="Heebo" pitchFamily="2" charset="-79"/>
              <a:ea typeface="맑은 고딕" panose="020B0503020000020004" pitchFamily="34" charset="-127"/>
              <a:cs typeface="Heebo" pitchFamily="2" charset="-79"/>
            </a:endParaRPr>
          </a:p>
        </p:txBody>
      </p:sp>
      <p:sp>
        <p:nvSpPr>
          <p:cNvPr id="35" name="TextBox 13">
            <a:extLst>
              <a:ext uri="{FF2B5EF4-FFF2-40B4-BE49-F238E27FC236}">
                <a16:creationId xmlns:a16="http://schemas.microsoft.com/office/drawing/2014/main" id="{65B243CF-28D2-2CFF-DEE3-410101EFF994}"/>
              </a:ext>
            </a:extLst>
          </p:cNvPr>
          <p:cNvSpPr txBox="1"/>
          <p:nvPr/>
        </p:nvSpPr>
        <p:spPr>
          <a:xfrm>
            <a:off x="5835717" y="2537481"/>
            <a:ext cx="2850543" cy="1077218"/>
          </a:xfrm>
          <a:prstGeom prst="rect">
            <a:avLst/>
          </a:prstGeom>
          <a:noFill/>
        </p:spPr>
        <p:txBody>
          <a:bodyPr wrap="square" rtlCol="0">
            <a:spAutoFit/>
          </a:bodyPr>
          <a:lstStyle/>
          <a:p>
            <a:pPr algn="ctr" rtl="0">
              <a:defRPr/>
            </a:pPr>
            <a:r>
              <a:rPr kumimoji="0" lang="he-IL" sz="1600" b="1" i="0" u="none" strike="noStrike" kern="1200" cap="none" spc="0" normalizeH="0" baseline="0" noProof="0">
                <a:ln>
                  <a:noFill/>
                </a:ln>
                <a:solidFill>
                  <a:srgbClr val="1E48BC"/>
                </a:solidFill>
                <a:effectLst/>
                <a:uLnTx/>
                <a:uFillTx/>
                <a:latin typeface="Heebo" pitchFamily="2" charset="-79"/>
                <a:ea typeface="Almoni ML v5 AAA" pitchFamily="2" charset="-79"/>
                <a:cs typeface="Heebo" pitchFamily="2" charset="-79"/>
              </a:rPr>
              <a:t>הסבר על התחדשות עירונית</a:t>
            </a:r>
            <a:r>
              <a:rPr lang="he-IL" sz="1600" b="1">
                <a:solidFill>
                  <a:srgbClr val="1E48BC"/>
                </a:solidFill>
                <a:latin typeface="Heebo" pitchFamily="2" charset="-79"/>
                <a:ea typeface="Almoni ML v5 AAA" pitchFamily="2" charset="-79"/>
                <a:cs typeface="Heebo" pitchFamily="2" charset="-79"/>
              </a:rPr>
              <a:t> הצגת עקרונות תכנון והתכנון המתגבש</a:t>
            </a:r>
            <a:endParaRPr lang="aa-ET" sz="1600" b="1">
              <a:solidFill>
                <a:srgbClr val="1E48BC"/>
              </a:solidFill>
              <a:latin typeface="Heebo" pitchFamily="2" charset="-79"/>
              <a:ea typeface="Almoni ML v5 AAA" pitchFamily="2" charset="-79"/>
              <a:cs typeface="Heebo"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e-IL" sz="1600" b="1" i="0" u="none" strike="noStrike" kern="1200" cap="none" spc="0" normalizeH="0" baseline="0" noProof="0">
              <a:ln>
                <a:noFill/>
              </a:ln>
              <a:solidFill>
                <a:srgbClr val="1E48BC"/>
              </a:solidFill>
              <a:effectLst/>
              <a:uLnTx/>
              <a:uFillTx/>
              <a:latin typeface="Heebo" pitchFamily="2" charset="-79"/>
              <a:ea typeface="Almoni ML v5 AAA" pitchFamily="2" charset="-79"/>
              <a:cs typeface="Heebo" pitchFamily="2" charset="-79"/>
            </a:endParaRPr>
          </a:p>
        </p:txBody>
      </p:sp>
      <p:grpSp>
        <p:nvGrpSpPr>
          <p:cNvPr id="1048" name="Group 37">
            <a:extLst>
              <a:ext uri="{FF2B5EF4-FFF2-40B4-BE49-F238E27FC236}">
                <a16:creationId xmlns:a16="http://schemas.microsoft.com/office/drawing/2014/main" id="{0F01AAB2-4BD6-B376-ED43-24205CB1A88B}"/>
              </a:ext>
            </a:extLst>
          </p:cNvPr>
          <p:cNvGrpSpPr/>
          <p:nvPr/>
        </p:nvGrpSpPr>
        <p:grpSpPr>
          <a:xfrm>
            <a:off x="6713338" y="1389980"/>
            <a:ext cx="947353" cy="943950"/>
            <a:chOff x="1186334" y="1543888"/>
            <a:chExt cx="1195786" cy="1195786"/>
          </a:xfrm>
        </p:grpSpPr>
        <p:sp>
          <p:nvSpPr>
            <p:cNvPr id="1049" name="Teardrop 38">
              <a:extLst>
                <a:ext uri="{FF2B5EF4-FFF2-40B4-BE49-F238E27FC236}">
                  <a16:creationId xmlns:a16="http://schemas.microsoft.com/office/drawing/2014/main" id="{18B9E84E-0ED3-B11F-6CB0-D90ACC7E7CD9}"/>
                </a:ext>
              </a:extLst>
            </p:cNvPr>
            <p:cNvSpPr/>
            <p:nvPr/>
          </p:nvSpPr>
          <p:spPr>
            <a:xfrm rot="8100000">
              <a:off x="1186334" y="1543888"/>
              <a:ext cx="1195786" cy="1195786"/>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1E48BC"/>
                </a:solidFill>
                <a:effectLst/>
                <a:uLnTx/>
                <a:uFillTx/>
                <a:latin typeface="Heebo" pitchFamily="2" charset="-79"/>
                <a:ea typeface="맑은 고딕" panose="020B0503020000020004" pitchFamily="34" charset="-127"/>
                <a:cs typeface="Heebo" pitchFamily="2" charset="-79"/>
              </a:endParaRPr>
            </a:p>
          </p:txBody>
        </p:sp>
        <p:sp>
          <p:nvSpPr>
            <p:cNvPr id="1050" name="Oval 39">
              <a:extLst>
                <a:ext uri="{FF2B5EF4-FFF2-40B4-BE49-F238E27FC236}">
                  <a16:creationId xmlns:a16="http://schemas.microsoft.com/office/drawing/2014/main" id="{B82C3415-6903-6D8E-8D3B-0BCC6E55765B}"/>
                </a:ext>
              </a:extLst>
            </p:cNvPr>
            <p:cNvSpPr/>
            <p:nvPr/>
          </p:nvSpPr>
          <p:spPr>
            <a:xfrm>
              <a:off x="1255402" y="1612697"/>
              <a:ext cx="1058168" cy="1058168"/>
            </a:xfrm>
            <a:prstGeom prst="ellipse">
              <a:avLst/>
            </a:prstGeom>
            <a:gradFill flip="none" rotWithShape="1">
              <a:gsLst>
                <a:gs pos="0">
                  <a:schemeClr val="bg1">
                    <a:lumMod val="87000"/>
                  </a:schemeClr>
                </a:gs>
                <a:gs pos="100000">
                  <a:schemeClr val="bg1"/>
                </a:gs>
              </a:gsLst>
              <a:lin ang="0" scaled="1"/>
              <a:tileRect/>
            </a:gra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a:ln>
                  <a:noFill/>
                </a:ln>
                <a:solidFill>
                  <a:srgbClr val="1E48BC"/>
                </a:solidFill>
                <a:effectLst/>
                <a:uLnTx/>
                <a:uFillTx/>
                <a:latin typeface="Heebo" pitchFamily="2" charset="-79"/>
                <a:ea typeface="맑은 고딕" panose="020B0503020000020004" pitchFamily="34" charset="-127"/>
                <a:cs typeface="Heebo" pitchFamily="2" charset="-79"/>
              </a:endParaRPr>
            </a:p>
          </p:txBody>
        </p:sp>
      </p:grpSp>
      <p:sp>
        <p:nvSpPr>
          <p:cNvPr id="1064" name="Oval 35">
            <a:extLst>
              <a:ext uri="{FF2B5EF4-FFF2-40B4-BE49-F238E27FC236}">
                <a16:creationId xmlns:a16="http://schemas.microsoft.com/office/drawing/2014/main" id="{19722811-F537-A447-5CB2-7436134B8660}"/>
              </a:ext>
            </a:extLst>
          </p:cNvPr>
          <p:cNvSpPr/>
          <p:nvPr/>
        </p:nvSpPr>
        <p:spPr>
          <a:xfrm>
            <a:off x="7042171" y="1652312"/>
            <a:ext cx="303212" cy="381292"/>
          </a:xfrm>
          <a:custGeom>
            <a:avLst/>
            <a:gdLst/>
            <a:ahLst/>
            <a:cxnLst/>
            <a:rect l="l" t="t" r="r" b="b"/>
            <a:pathLst>
              <a:path w="2548531" h="3213371">
                <a:moveTo>
                  <a:pt x="792000" y="2498954"/>
                </a:moveTo>
                <a:lnTo>
                  <a:pt x="792000" y="2641726"/>
                </a:lnTo>
                <a:cubicBezTo>
                  <a:pt x="463357" y="2661706"/>
                  <a:pt x="216000" y="2748872"/>
                  <a:pt x="216000" y="2853371"/>
                </a:cubicBezTo>
                <a:cubicBezTo>
                  <a:pt x="216000" y="2972665"/>
                  <a:pt x="538355" y="3069371"/>
                  <a:pt x="936000" y="3069371"/>
                </a:cubicBezTo>
                <a:cubicBezTo>
                  <a:pt x="1333645" y="3069371"/>
                  <a:pt x="1656000" y="2972665"/>
                  <a:pt x="1656000" y="2853371"/>
                </a:cubicBezTo>
                <a:cubicBezTo>
                  <a:pt x="1656000" y="2748872"/>
                  <a:pt x="1408644" y="2661706"/>
                  <a:pt x="1080000" y="2641726"/>
                </a:cubicBezTo>
                <a:lnTo>
                  <a:pt x="1080000" y="2498954"/>
                </a:lnTo>
                <a:cubicBezTo>
                  <a:pt x="1528614" y="2524263"/>
                  <a:pt x="1872000" y="2673393"/>
                  <a:pt x="1872000" y="2853371"/>
                </a:cubicBezTo>
                <a:cubicBezTo>
                  <a:pt x="1872000" y="3052194"/>
                  <a:pt x="1452939" y="3213371"/>
                  <a:pt x="936000" y="3213371"/>
                </a:cubicBezTo>
                <a:cubicBezTo>
                  <a:pt x="419061" y="3213371"/>
                  <a:pt x="0" y="3052194"/>
                  <a:pt x="0" y="2853371"/>
                </a:cubicBezTo>
                <a:cubicBezTo>
                  <a:pt x="0" y="2673393"/>
                  <a:pt x="343386" y="2524263"/>
                  <a:pt x="792000" y="2498954"/>
                </a:cubicBezTo>
                <a:close/>
                <a:moveTo>
                  <a:pt x="2190403" y="180020"/>
                </a:moveTo>
                <a:cubicBezTo>
                  <a:pt x="2388233" y="180020"/>
                  <a:pt x="2548531" y="236495"/>
                  <a:pt x="2548531" y="306081"/>
                </a:cubicBezTo>
                <a:lnTo>
                  <a:pt x="2548531" y="1314569"/>
                </a:lnTo>
                <a:cubicBezTo>
                  <a:pt x="2548531" y="1244983"/>
                  <a:pt x="2388233" y="1188508"/>
                  <a:pt x="2190403" y="1188508"/>
                </a:cubicBezTo>
                <a:cubicBezTo>
                  <a:pt x="1992574" y="1188508"/>
                  <a:pt x="1832276" y="1244983"/>
                  <a:pt x="1832276" y="1314569"/>
                </a:cubicBezTo>
                <a:cubicBezTo>
                  <a:pt x="1832276" y="1384155"/>
                  <a:pt x="1671978" y="1440630"/>
                  <a:pt x="1474148" y="1440630"/>
                </a:cubicBezTo>
                <a:cubicBezTo>
                  <a:pt x="1276318" y="1440630"/>
                  <a:pt x="1116020" y="1384155"/>
                  <a:pt x="1116020" y="1314569"/>
                </a:cubicBezTo>
                <a:lnTo>
                  <a:pt x="1116020" y="306081"/>
                </a:lnTo>
                <a:cubicBezTo>
                  <a:pt x="1116020" y="375667"/>
                  <a:pt x="1276318" y="432142"/>
                  <a:pt x="1474148" y="432142"/>
                </a:cubicBezTo>
                <a:cubicBezTo>
                  <a:pt x="1671978" y="432142"/>
                  <a:pt x="1832276" y="375667"/>
                  <a:pt x="1832276" y="306081"/>
                </a:cubicBezTo>
                <a:cubicBezTo>
                  <a:pt x="1832276" y="236495"/>
                  <a:pt x="1992574" y="180020"/>
                  <a:pt x="2190403" y="180020"/>
                </a:cubicBezTo>
                <a:close/>
                <a:moveTo>
                  <a:pt x="936000" y="0"/>
                </a:moveTo>
                <a:cubicBezTo>
                  <a:pt x="1035422" y="0"/>
                  <a:pt x="1116020" y="80598"/>
                  <a:pt x="1116020" y="180020"/>
                </a:cubicBezTo>
                <a:cubicBezTo>
                  <a:pt x="1116020" y="246019"/>
                  <a:pt x="1080504" y="303723"/>
                  <a:pt x="1026000" y="332457"/>
                </a:cubicBezTo>
                <a:lnTo>
                  <a:pt x="1026000" y="2887874"/>
                </a:lnTo>
                <a:lnTo>
                  <a:pt x="846000" y="2887874"/>
                </a:lnTo>
                <a:lnTo>
                  <a:pt x="846000" y="332457"/>
                </a:lnTo>
                <a:cubicBezTo>
                  <a:pt x="791497" y="303723"/>
                  <a:pt x="755980" y="246019"/>
                  <a:pt x="755980" y="180020"/>
                </a:cubicBezTo>
                <a:cubicBezTo>
                  <a:pt x="755980" y="80598"/>
                  <a:pt x="836578" y="0"/>
                  <a:pt x="936000" y="0"/>
                </a:cubicBezTo>
                <a:close/>
              </a:path>
            </a:pathLst>
          </a:custGeom>
          <a:solidFill>
            <a:srgbClr val="1E48BC"/>
          </a:solidFill>
          <a:ln w="5159"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1E48BC"/>
              </a:solidFill>
              <a:effectLst/>
              <a:uLnTx/>
              <a:uFillTx/>
              <a:latin typeface="Heebo" pitchFamily="2" charset="-79"/>
              <a:ea typeface="맑은 고딕" panose="020B0503020000020004" pitchFamily="34" charset="-127"/>
              <a:cs typeface="Heebo" pitchFamily="2" charset="-79"/>
            </a:endParaRPr>
          </a:p>
        </p:txBody>
      </p:sp>
      <p:sp>
        <p:nvSpPr>
          <p:cNvPr id="39" name="TextBox 13">
            <a:extLst>
              <a:ext uri="{FF2B5EF4-FFF2-40B4-BE49-F238E27FC236}">
                <a16:creationId xmlns:a16="http://schemas.microsoft.com/office/drawing/2014/main" id="{AFC7453A-9C46-5FBF-E3AF-23AD44D73FB8}"/>
              </a:ext>
            </a:extLst>
          </p:cNvPr>
          <p:cNvSpPr txBox="1"/>
          <p:nvPr/>
        </p:nvSpPr>
        <p:spPr>
          <a:xfrm>
            <a:off x="1597311" y="2612551"/>
            <a:ext cx="1182294" cy="58477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600" b="1" i="0" u="none" strike="noStrike" kern="1200" cap="none" spc="0" normalizeH="0" baseline="0" noProof="0">
                <a:ln>
                  <a:noFill/>
                </a:ln>
                <a:solidFill>
                  <a:srgbClr val="1E48BC"/>
                </a:solidFill>
                <a:effectLst/>
                <a:uLnTx/>
                <a:uFillTx/>
                <a:latin typeface="Heebo" pitchFamily="2" charset="-79"/>
                <a:ea typeface="Almoni ML v5 AAA" pitchFamily="2" charset="-79"/>
                <a:cs typeface="Heebo" pitchFamily="2" charset="-79"/>
              </a:rPr>
              <a:t>התייחסות ושאלות </a:t>
            </a:r>
            <a:endParaRPr kumimoji="0" lang="aa-ET" sz="1600" b="1" i="0" u="none" strike="noStrike" kern="1200" cap="none" spc="0" normalizeH="0" baseline="0" noProof="0">
              <a:ln>
                <a:noFill/>
              </a:ln>
              <a:solidFill>
                <a:srgbClr val="1E48BC"/>
              </a:solidFill>
              <a:effectLst/>
              <a:uLnTx/>
              <a:uFillTx/>
              <a:latin typeface="Heebo" pitchFamily="2" charset="-79"/>
              <a:ea typeface="Almoni ML v5 AAA" pitchFamily="2" charset="-79"/>
              <a:cs typeface="Heebo" pitchFamily="2" charset="-79"/>
            </a:endParaRPr>
          </a:p>
        </p:txBody>
      </p:sp>
      <p:grpSp>
        <p:nvGrpSpPr>
          <p:cNvPr id="1057" name="Group 37">
            <a:extLst>
              <a:ext uri="{FF2B5EF4-FFF2-40B4-BE49-F238E27FC236}">
                <a16:creationId xmlns:a16="http://schemas.microsoft.com/office/drawing/2014/main" id="{2B358D6C-5EAF-2987-E705-890344EED963}"/>
              </a:ext>
            </a:extLst>
          </p:cNvPr>
          <p:cNvGrpSpPr/>
          <p:nvPr/>
        </p:nvGrpSpPr>
        <p:grpSpPr>
          <a:xfrm>
            <a:off x="1725711" y="1414205"/>
            <a:ext cx="947353" cy="943950"/>
            <a:chOff x="1249504" y="1497816"/>
            <a:chExt cx="1195786" cy="1195786"/>
          </a:xfrm>
        </p:grpSpPr>
        <p:sp>
          <p:nvSpPr>
            <p:cNvPr id="1058" name="Teardrop 38">
              <a:extLst>
                <a:ext uri="{FF2B5EF4-FFF2-40B4-BE49-F238E27FC236}">
                  <a16:creationId xmlns:a16="http://schemas.microsoft.com/office/drawing/2014/main" id="{F3BC5A0F-8023-480A-D117-8B0E9B5BC487}"/>
                </a:ext>
              </a:extLst>
            </p:cNvPr>
            <p:cNvSpPr/>
            <p:nvPr/>
          </p:nvSpPr>
          <p:spPr>
            <a:xfrm rot="8100000">
              <a:off x="1249504" y="1497816"/>
              <a:ext cx="1195786" cy="1195786"/>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1E48BC"/>
                </a:solidFill>
                <a:effectLst/>
                <a:uLnTx/>
                <a:uFillTx/>
                <a:latin typeface="Heebo" pitchFamily="2" charset="-79"/>
                <a:ea typeface="맑은 고딕" panose="020B0503020000020004" pitchFamily="34" charset="-127"/>
                <a:cs typeface="Heebo" pitchFamily="2" charset="-79"/>
              </a:endParaRPr>
            </a:p>
          </p:txBody>
        </p:sp>
        <p:sp>
          <p:nvSpPr>
            <p:cNvPr id="1059" name="Oval 39">
              <a:extLst>
                <a:ext uri="{FF2B5EF4-FFF2-40B4-BE49-F238E27FC236}">
                  <a16:creationId xmlns:a16="http://schemas.microsoft.com/office/drawing/2014/main" id="{227025E3-666E-41FF-9263-7D2AF85B4352}"/>
                </a:ext>
              </a:extLst>
            </p:cNvPr>
            <p:cNvSpPr/>
            <p:nvPr/>
          </p:nvSpPr>
          <p:spPr>
            <a:xfrm>
              <a:off x="1316389" y="1549189"/>
              <a:ext cx="1058168" cy="1058167"/>
            </a:xfrm>
            <a:prstGeom prst="ellipse">
              <a:avLst/>
            </a:prstGeom>
            <a:gradFill flip="none" rotWithShape="1">
              <a:gsLst>
                <a:gs pos="0">
                  <a:schemeClr val="bg1">
                    <a:lumMod val="87000"/>
                  </a:schemeClr>
                </a:gs>
                <a:gs pos="100000">
                  <a:schemeClr val="bg1"/>
                </a:gs>
              </a:gsLst>
              <a:lin ang="0" scaled="1"/>
              <a:tileRect/>
            </a:gra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a:ln>
                  <a:noFill/>
                </a:ln>
                <a:solidFill>
                  <a:srgbClr val="1E48BC"/>
                </a:solidFill>
                <a:effectLst/>
                <a:uLnTx/>
                <a:uFillTx/>
                <a:latin typeface="Heebo" pitchFamily="2" charset="-79"/>
                <a:ea typeface="맑은 고딕" panose="020B0503020000020004" pitchFamily="34" charset="-127"/>
                <a:cs typeface="Heebo" pitchFamily="2" charset="-79"/>
              </a:endParaRPr>
            </a:p>
          </p:txBody>
        </p:sp>
      </p:grpSp>
      <p:sp>
        <p:nvSpPr>
          <p:cNvPr id="1065" name="Chord 15">
            <a:extLst>
              <a:ext uri="{FF2B5EF4-FFF2-40B4-BE49-F238E27FC236}">
                <a16:creationId xmlns:a16="http://schemas.microsoft.com/office/drawing/2014/main" id="{5F0B2905-DF0E-79FA-2329-79EF0D25D551}"/>
              </a:ext>
            </a:extLst>
          </p:cNvPr>
          <p:cNvSpPr/>
          <p:nvPr/>
        </p:nvSpPr>
        <p:spPr>
          <a:xfrm>
            <a:off x="2092673" y="1619428"/>
            <a:ext cx="208480" cy="453330"/>
          </a:xfrm>
          <a:custGeom>
            <a:avLst/>
            <a:gdLst/>
            <a:ahLst/>
            <a:cxnLst/>
            <a:rect l="l" t="t" r="r" b="b"/>
            <a:pathLst>
              <a:path w="1492970" h="3255081">
                <a:moveTo>
                  <a:pt x="1492970" y="1569688"/>
                </a:moveTo>
                <a:cubicBezTo>
                  <a:pt x="1492970" y="1957118"/>
                  <a:pt x="1197680" y="2277765"/>
                  <a:pt x="816277" y="2310957"/>
                </a:cubicBezTo>
                <a:lnTo>
                  <a:pt x="816277" y="2787043"/>
                </a:lnTo>
                <a:cubicBezTo>
                  <a:pt x="873982" y="2789209"/>
                  <a:pt x="931009" y="2798017"/>
                  <a:pt x="986081" y="2811674"/>
                </a:cubicBezTo>
                <a:cubicBezTo>
                  <a:pt x="1252919" y="2877847"/>
                  <a:pt x="1430830" y="3046369"/>
                  <a:pt x="1433593" y="3235566"/>
                </a:cubicBezTo>
                <a:lnTo>
                  <a:pt x="57488" y="3255081"/>
                </a:lnTo>
                <a:cubicBezTo>
                  <a:pt x="47920" y="3062506"/>
                  <a:pt x="221127" y="2886615"/>
                  <a:pt x="490574" y="2815284"/>
                </a:cubicBezTo>
                <a:cubicBezTo>
                  <a:pt x="549928" y="2799571"/>
                  <a:pt x="611777" y="2789553"/>
                  <a:pt x="674460" y="2787163"/>
                </a:cubicBezTo>
                <a:lnTo>
                  <a:pt x="674460" y="2310809"/>
                </a:lnTo>
                <a:cubicBezTo>
                  <a:pt x="317470" y="2280245"/>
                  <a:pt x="28405" y="1994114"/>
                  <a:pt x="0" y="1627428"/>
                </a:cubicBezTo>
                <a:lnTo>
                  <a:pt x="142201" y="1616413"/>
                </a:lnTo>
                <a:cubicBezTo>
                  <a:pt x="167304" y="1940464"/>
                  <a:pt x="443969" y="2186771"/>
                  <a:pt x="768748" y="2174211"/>
                </a:cubicBezTo>
                <a:cubicBezTo>
                  <a:pt x="1093527" y="2161650"/>
                  <a:pt x="1350342" y="1894710"/>
                  <a:pt x="1350342" y="1569689"/>
                </a:cubicBezTo>
                <a:close/>
                <a:moveTo>
                  <a:pt x="745368" y="0"/>
                </a:moveTo>
                <a:cubicBezTo>
                  <a:pt x="989132" y="0"/>
                  <a:pt x="1186742" y="197610"/>
                  <a:pt x="1186742" y="441374"/>
                </a:cubicBezTo>
                <a:lnTo>
                  <a:pt x="1186742" y="1575353"/>
                </a:lnTo>
                <a:cubicBezTo>
                  <a:pt x="1186742" y="1819117"/>
                  <a:pt x="989132" y="2016727"/>
                  <a:pt x="745368" y="2016727"/>
                </a:cubicBezTo>
                <a:cubicBezTo>
                  <a:pt x="501604" y="2016727"/>
                  <a:pt x="303994" y="1819117"/>
                  <a:pt x="303994" y="1575353"/>
                </a:cubicBezTo>
                <a:lnTo>
                  <a:pt x="303994" y="441374"/>
                </a:lnTo>
                <a:cubicBezTo>
                  <a:pt x="303994" y="197610"/>
                  <a:pt x="501604" y="0"/>
                  <a:pt x="745368" y="0"/>
                </a:cubicBezTo>
                <a:close/>
              </a:path>
            </a:pathLst>
          </a:custGeom>
          <a:solidFill>
            <a:srgbClr val="1E48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1E48BC"/>
              </a:solidFill>
              <a:effectLst/>
              <a:uLnTx/>
              <a:uFillTx/>
              <a:latin typeface="Heebo" pitchFamily="2" charset="-79"/>
              <a:ea typeface="맑은 고딕" panose="020B0503020000020004" pitchFamily="34" charset="-127"/>
              <a:cs typeface="Heebo" pitchFamily="2" charset="-79"/>
            </a:endParaRPr>
          </a:p>
        </p:txBody>
      </p:sp>
      <p:cxnSp>
        <p:nvCxnSpPr>
          <p:cNvPr id="5" name="מחבר ישר 4">
            <a:extLst>
              <a:ext uri="{FF2B5EF4-FFF2-40B4-BE49-F238E27FC236}">
                <a16:creationId xmlns:a16="http://schemas.microsoft.com/office/drawing/2014/main" id="{505DBEFF-3ED9-1C19-C413-3A5B471EDCB2}"/>
              </a:ext>
            </a:extLst>
          </p:cNvPr>
          <p:cNvCxnSpPr/>
          <p:nvPr/>
        </p:nvCxnSpPr>
        <p:spPr>
          <a:xfrm>
            <a:off x="9587831" y="924675"/>
            <a:ext cx="2088232"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sp>
        <p:nvSpPr>
          <p:cNvPr id="3" name="TextBox 13">
            <a:extLst>
              <a:ext uri="{FF2B5EF4-FFF2-40B4-BE49-F238E27FC236}">
                <a16:creationId xmlns:a16="http://schemas.microsoft.com/office/drawing/2014/main" id="{604D3873-F564-B4D3-C465-2D9C0C27CCF0}"/>
              </a:ext>
            </a:extLst>
          </p:cNvPr>
          <p:cNvSpPr txBox="1"/>
          <p:nvPr/>
        </p:nvSpPr>
        <p:spPr>
          <a:xfrm>
            <a:off x="3666388" y="2547751"/>
            <a:ext cx="1630927" cy="58477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600" b="1" i="0" u="none" strike="noStrike" kern="1200" cap="none" spc="0" normalizeH="0" baseline="0" noProof="0">
                <a:ln>
                  <a:noFill/>
                </a:ln>
                <a:solidFill>
                  <a:srgbClr val="1E48BC"/>
                </a:solidFill>
                <a:effectLst/>
                <a:uLnTx/>
                <a:uFillTx/>
                <a:latin typeface="Heebo" pitchFamily="2" charset="-79"/>
                <a:ea typeface="Almoni ML v5 AAA" pitchFamily="2" charset="-79"/>
                <a:cs typeface="Heebo" pitchFamily="2" charset="-79"/>
              </a:rPr>
              <a:t>הסבר על שיתוף ציבור </a:t>
            </a:r>
            <a:r>
              <a:rPr kumimoji="0" lang="he-IL" sz="1600" b="1" i="0" u="none" strike="noStrike" kern="1200" cap="none" spc="0" normalizeH="0" baseline="0" noProof="0" err="1">
                <a:ln>
                  <a:noFill/>
                </a:ln>
                <a:solidFill>
                  <a:srgbClr val="1E48BC"/>
                </a:solidFill>
                <a:effectLst/>
                <a:uLnTx/>
                <a:uFillTx/>
                <a:latin typeface="Heebo" pitchFamily="2" charset="-79"/>
                <a:ea typeface="Almoni ML v5 AAA" pitchFamily="2" charset="-79"/>
                <a:cs typeface="Heebo" pitchFamily="2" charset="-79"/>
              </a:rPr>
              <a:t>והת</a:t>
            </a:r>
            <a:r>
              <a:rPr lang="he-IL" sz="1600" b="1">
                <a:solidFill>
                  <a:srgbClr val="1E48BC"/>
                </a:solidFill>
                <a:latin typeface="Heebo" pitchFamily="2" charset="-79"/>
                <a:ea typeface="Almoni ML v5 AAA" pitchFamily="2" charset="-79"/>
                <a:cs typeface="Heebo" pitchFamily="2" charset="-79"/>
              </a:rPr>
              <a:t>ארגנות</a:t>
            </a:r>
            <a:endParaRPr kumimoji="0" lang="aa-ET" sz="1600" b="1" i="0" u="none" strike="noStrike" kern="1200" cap="none" spc="0" normalizeH="0" baseline="0" noProof="0">
              <a:ln>
                <a:noFill/>
              </a:ln>
              <a:solidFill>
                <a:srgbClr val="1E48BC"/>
              </a:solidFill>
              <a:effectLst/>
              <a:uLnTx/>
              <a:uFillTx/>
              <a:latin typeface="Heebo" pitchFamily="2" charset="-79"/>
              <a:ea typeface="Almoni ML v5 AAA" pitchFamily="2" charset="-79"/>
              <a:cs typeface="Heebo" pitchFamily="2" charset="-79"/>
            </a:endParaRPr>
          </a:p>
        </p:txBody>
      </p:sp>
      <p:grpSp>
        <p:nvGrpSpPr>
          <p:cNvPr id="6" name="Group 37">
            <a:extLst>
              <a:ext uri="{FF2B5EF4-FFF2-40B4-BE49-F238E27FC236}">
                <a16:creationId xmlns:a16="http://schemas.microsoft.com/office/drawing/2014/main" id="{DF966312-61D8-2355-068E-833F4538F9EF}"/>
              </a:ext>
            </a:extLst>
          </p:cNvPr>
          <p:cNvGrpSpPr/>
          <p:nvPr/>
        </p:nvGrpSpPr>
        <p:grpSpPr>
          <a:xfrm>
            <a:off x="4023160" y="1349405"/>
            <a:ext cx="947353" cy="943950"/>
            <a:chOff x="1235576" y="1353749"/>
            <a:chExt cx="1195786" cy="1195786"/>
          </a:xfrm>
        </p:grpSpPr>
        <p:sp>
          <p:nvSpPr>
            <p:cNvPr id="12" name="Teardrop 38">
              <a:extLst>
                <a:ext uri="{FF2B5EF4-FFF2-40B4-BE49-F238E27FC236}">
                  <a16:creationId xmlns:a16="http://schemas.microsoft.com/office/drawing/2014/main" id="{C37B63E6-7EF7-CFA2-9139-34E928C29EEF}"/>
                </a:ext>
              </a:extLst>
            </p:cNvPr>
            <p:cNvSpPr/>
            <p:nvPr/>
          </p:nvSpPr>
          <p:spPr>
            <a:xfrm rot="8100000">
              <a:off x="1235576" y="1353749"/>
              <a:ext cx="1195786" cy="1195786"/>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1E48BC"/>
                </a:solidFill>
                <a:effectLst/>
                <a:uLnTx/>
                <a:uFillTx/>
                <a:latin typeface="Heebo" pitchFamily="2" charset="-79"/>
                <a:ea typeface="맑은 고딕" panose="020B0503020000020004" pitchFamily="34" charset="-127"/>
                <a:cs typeface="Heebo" pitchFamily="2" charset="-79"/>
              </a:endParaRPr>
            </a:p>
          </p:txBody>
        </p:sp>
        <p:sp>
          <p:nvSpPr>
            <p:cNvPr id="13" name="Oval 39">
              <a:extLst>
                <a:ext uri="{FF2B5EF4-FFF2-40B4-BE49-F238E27FC236}">
                  <a16:creationId xmlns:a16="http://schemas.microsoft.com/office/drawing/2014/main" id="{61A5AE56-7B54-037E-9B9E-03581172D0A6}"/>
                </a:ext>
              </a:extLst>
            </p:cNvPr>
            <p:cNvSpPr/>
            <p:nvPr/>
          </p:nvSpPr>
          <p:spPr>
            <a:xfrm>
              <a:off x="1304384" y="1422558"/>
              <a:ext cx="1058168" cy="1058168"/>
            </a:xfrm>
            <a:prstGeom prst="ellipse">
              <a:avLst/>
            </a:prstGeom>
            <a:gradFill flip="none" rotWithShape="1">
              <a:gsLst>
                <a:gs pos="0">
                  <a:schemeClr val="bg1">
                    <a:lumMod val="87000"/>
                  </a:schemeClr>
                </a:gs>
                <a:gs pos="100000">
                  <a:schemeClr val="bg1"/>
                </a:gs>
              </a:gsLst>
              <a:lin ang="0" scaled="1"/>
              <a:tileRect/>
            </a:gra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a:ln>
                  <a:noFill/>
                </a:ln>
                <a:solidFill>
                  <a:srgbClr val="1E48BC"/>
                </a:solidFill>
                <a:effectLst/>
                <a:uLnTx/>
                <a:uFillTx/>
                <a:latin typeface="Heebo" pitchFamily="2" charset="-79"/>
                <a:ea typeface="맑은 고딕" panose="020B0503020000020004" pitchFamily="34" charset="-127"/>
                <a:cs typeface="Heebo" pitchFamily="2" charset="-79"/>
              </a:endParaRPr>
            </a:p>
          </p:txBody>
        </p:sp>
      </p:grpSp>
      <p:grpSp>
        <p:nvGrpSpPr>
          <p:cNvPr id="7" name="Group 6">
            <a:extLst>
              <a:ext uri="{FF2B5EF4-FFF2-40B4-BE49-F238E27FC236}">
                <a16:creationId xmlns:a16="http://schemas.microsoft.com/office/drawing/2014/main" id="{4D25AA81-3F10-AC93-2384-B1A9268953DF}"/>
              </a:ext>
            </a:extLst>
          </p:cNvPr>
          <p:cNvGrpSpPr/>
          <p:nvPr/>
        </p:nvGrpSpPr>
        <p:grpSpPr>
          <a:xfrm>
            <a:off x="2023847" y="6266054"/>
            <a:ext cx="8558253" cy="615944"/>
            <a:chOff x="1901363" y="6047503"/>
            <a:chExt cx="8811992" cy="773979"/>
          </a:xfrm>
        </p:grpSpPr>
        <p:pic>
          <p:nvPicPr>
            <p:cNvPr id="16" name="תמונה 9">
              <a:extLst>
                <a:ext uri="{FF2B5EF4-FFF2-40B4-BE49-F238E27FC236}">
                  <a16:creationId xmlns:a16="http://schemas.microsoft.com/office/drawing/2014/main" id="{7B05BE6D-5F06-EAA3-8296-BE436C94A80A}"/>
                </a:ext>
              </a:extLst>
            </p:cNvPr>
            <p:cNvPicPr>
              <a:picLocks noChangeAspect="1"/>
            </p:cNvPicPr>
            <p:nvPr/>
          </p:nvPicPr>
          <p:blipFill>
            <a:blip r:embed="rId3"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18" name="Picture 17">
              <a:extLst>
                <a:ext uri="{FF2B5EF4-FFF2-40B4-BE49-F238E27FC236}">
                  <a16:creationId xmlns:a16="http://schemas.microsoft.com/office/drawing/2014/main" id="{21C1F99B-57EE-BBD6-C7A4-0CFD8EEA2937}"/>
                </a:ext>
              </a:extLst>
            </p:cNvPr>
            <p:cNvPicPr>
              <a:picLocks noChangeAspect="1"/>
            </p:cNvPicPr>
            <p:nvPr/>
          </p:nvPicPr>
          <p:blipFill>
            <a:blip r:embed="rId4"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19" name="Picture 18">
              <a:extLst>
                <a:ext uri="{FF2B5EF4-FFF2-40B4-BE49-F238E27FC236}">
                  <a16:creationId xmlns:a16="http://schemas.microsoft.com/office/drawing/2014/main" id="{909BA6DA-D6A8-BEA3-56FE-F64A5E8B1931}"/>
                </a:ext>
              </a:extLst>
            </p:cNvPr>
            <p:cNvPicPr>
              <a:picLocks noChangeAspect="1"/>
            </p:cNvPicPr>
            <p:nvPr/>
          </p:nvPicPr>
          <p:blipFill>
            <a:blip r:embed="rId5"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20" name="Picture 19">
              <a:extLst>
                <a:ext uri="{FF2B5EF4-FFF2-40B4-BE49-F238E27FC236}">
                  <a16:creationId xmlns:a16="http://schemas.microsoft.com/office/drawing/2014/main" id="{3A25E80B-BCA6-6391-05E5-770AC54EB8AC}"/>
                </a:ext>
              </a:extLst>
            </p:cNvPr>
            <p:cNvPicPr>
              <a:picLocks noChangeAspect="1"/>
            </p:cNvPicPr>
            <p:nvPr/>
          </p:nvPicPr>
          <p:blipFill>
            <a:blip r:embed="rId6">
              <a:alphaModFix amt="35000"/>
            </a:blip>
            <a:stretch>
              <a:fillRect/>
            </a:stretch>
          </p:blipFill>
          <p:spPr>
            <a:xfrm>
              <a:off x="3610895" y="6247754"/>
              <a:ext cx="1169922" cy="354196"/>
            </a:xfrm>
            <a:prstGeom prst="rect">
              <a:avLst/>
            </a:prstGeom>
          </p:spPr>
        </p:pic>
        <p:pic>
          <p:nvPicPr>
            <p:cNvPr id="21" name="Picture 20">
              <a:extLst>
                <a:ext uri="{FF2B5EF4-FFF2-40B4-BE49-F238E27FC236}">
                  <a16:creationId xmlns:a16="http://schemas.microsoft.com/office/drawing/2014/main" id="{9B79866C-ECC8-8F26-24AD-B73D7102D24B}"/>
                </a:ext>
              </a:extLst>
            </p:cNvPr>
            <p:cNvPicPr>
              <a:picLocks noChangeAspect="1"/>
            </p:cNvPicPr>
            <p:nvPr/>
          </p:nvPicPr>
          <p:blipFill rotWithShape="1">
            <a:blip r:embed="rId7">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22" name="תמונה 11" descr="תמונה שמכילה גרפיקה, גופן, לוגו, צילום מסך&#10;&#10;התיאור נוצר באופן אוטומטי">
              <a:extLst>
                <a:ext uri="{FF2B5EF4-FFF2-40B4-BE49-F238E27FC236}">
                  <a16:creationId xmlns:a16="http://schemas.microsoft.com/office/drawing/2014/main" id="{1B18ED5C-C9D9-6E06-6DC2-EF7EAB678086}"/>
                </a:ext>
              </a:extLst>
            </p:cNvPr>
            <p:cNvPicPr>
              <a:picLocks noChangeAspect="1"/>
            </p:cNvPicPr>
            <p:nvPr/>
          </p:nvPicPr>
          <p:blipFill>
            <a:blip r:embed="rId8">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28" name="Picture 4" descr="עיריית רעננה - עירייה - רעננה עירי - סמל העיר">
              <a:extLst>
                <a:ext uri="{FF2B5EF4-FFF2-40B4-BE49-F238E27FC236}">
                  <a16:creationId xmlns:a16="http://schemas.microsoft.com/office/drawing/2014/main" id="{C277435F-B3C6-E880-87A6-620B87CF958D}"/>
                </a:ext>
              </a:extLst>
            </p:cNvPr>
            <p:cNvPicPr>
              <a:picLocks noChangeAspect="1" noChangeArrowheads="1"/>
            </p:cNvPicPr>
            <p:nvPr/>
          </p:nvPicPr>
          <p:blipFill>
            <a:blip r:embed="rId9">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extBox 7">
            <a:extLst>
              <a:ext uri="{FF2B5EF4-FFF2-40B4-BE49-F238E27FC236}">
                <a16:creationId xmlns:a16="http://schemas.microsoft.com/office/drawing/2014/main" id="{A3DC714E-7F39-E9B7-7098-F55E0D752136}"/>
              </a:ext>
            </a:extLst>
          </p:cNvPr>
          <p:cNvSpPr txBox="1"/>
          <p:nvPr/>
        </p:nvSpPr>
        <p:spPr>
          <a:xfrm>
            <a:off x="8847091" y="3333270"/>
            <a:ext cx="2392549" cy="3293209"/>
          </a:xfrm>
          <a:prstGeom prst="rect">
            <a:avLst/>
          </a:prstGeom>
          <a:noFill/>
        </p:spPr>
        <p:txBody>
          <a:bodyPr wrap="square" lIns="91440" tIns="45720" rIns="91440" bIns="45720" rtlCol="0" anchor="t">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600" b="1" i="0" u="none" strike="noStrike" kern="1200" cap="none" spc="0" normalizeH="0" baseline="0" noProof="0">
              <a:ln>
                <a:noFill/>
              </a:ln>
              <a:solidFill>
                <a:srgbClr val="ED7D31"/>
              </a:solidFill>
              <a:effectLst/>
              <a:uLnTx/>
              <a:uFillTx/>
              <a:latin typeface="Heebo" pitchFamily="2" charset="-79"/>
              <a:ea typeface="Almoni ML v5 AAA" pitchFamily="2" charset="-79"/>
              <a:cs typeface="Heebo" pitchFamily="2" charset="-79"/>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600" b="1" i="0" u="none" strike="noStrike" kern="1200" cap="none" spc="0" normalizeH="0" baseline="0" noProof="0">
                <a:ln>
                  <a:noFill/>
                </a:ln>
                <a:solidFill>
                  <a:srgbClr val="ED7D31"/>
                </a:solidFill>
                <a:effectLst/>
                <a:uLnTx/>
                <a:uFillTx/>
                <a:latin typeface="Heebo" pitchFamily="2" charset="-79"/>
                <a:ea typeface="Almoni ML v5 AAA" pitchFamily="2" charset="-79"/>
                <a:cs typeface="Heebo" pitchFamily="2" charset="-79"/>
              </a:rPr>
              <a:t>חיים ברוידא</a:t>
            </a:r>
          </a:p>
          <a:p>
            <a:pPr marL="0" marR="0" lvl="0" indent="0" algn="ctr" defTabSz="914400" rtl="1" eaLnBrk="1" fontAlgn="auto" latinLnBrk="0" hangingPunct="1">
              <a:lnSpc>
                <a:spcPct val="100000"/>
              </a:lnSpc>
              <a:spcBef>
                <a:spcPts val="0"/>
              </a:spcBef>
              <a:spcAft>
                <a:spcPts val="0"/>
              </a:spcAft>
              <a:buClrTx/>
              <a:buSzTx/>
              <a:buFontTx/>
              <a:buNone/>
              <a:tabLst/>
              <a:defRPr/>
            </a:pPr>
            <a:r>
              <a:rPr lang="he-IL" sz="1600" b="1">
                <a:solidFill>
                  <a:srgbClr val="ED7D31"/>
                </a:solidFill>
                <a:latin typeface="Heebo" pitchFamily="2" charset="-79"/>
                <a:ea typeface="Almoni ML v5 AAA" pitchFamily="2" charset="-79"/>
                <a:cs typeface="Heebo" pitchFamily="2" charset="-79"/>
              </a:rPr>
              <a:t>ראש העיר רעננה</a:t>
            </a:r>
          </a:p>
          <a:p>
            <a:pPr marL="0" marR="0" lvl="0" indent="0" algn="ctr" defTabSz="914400" rtl="1">
              <a:lnSpc>
                <a:spcPct val="100000"/>
              </a:lnSpc>
              <a:spcBef>
                <a:spcPts val="0"/>
              </a:spcBef>
              <a:spcAft>
                <a:spcPts val="0"/>
              </a:spcAft>
              <a:buClrTx/>
              <a:buSzTx/>
              <a:buFontTx/>
              <a:buNone/>
              <a:tabLst/>
              <a:defRPr/>
            </a:pPr>
            <a:endParaRPr lang="he-IL" sz="1600" b="1" i="0" u="none" strike="noStrike" kern="1200" cap="none" spc="0" normalizeH="0" baseline="0" noProof="0">
              <a:ln>
                <a:noFill/>
              </a:ln>
              <a:solidFill>
                <a:srgbClr val="ED7D31"/>
              </a:solidFill>
              <a:effectLst/>
              <a:uLnTx/>
              <a:uFillTx/>
              <a:latin typeface="Heebo" pitchFamily="2" charset="-79"/>
              <a:ea typeface="Almoni ML v5 AAA" pitchFamily="2" charset="-79"/>
              <a:cs typeface="Heebo" pitchFamily="2" charset="-79"/>
            </a:endParaRPr>
          </a:p>
          <a:p>
            <a:pPr algn="ctr">
              <a:defRPr/>
            </a:pPr>
            <a:r>
              <a:rPr lang="he-IL" sz="1600" b="1">
                <a:solidFill>
                  <a:srgbClr val="ED7D31"/>
                </a:solidFill>
                <a:latin typeface="Heebo"/>
                <a:ea typeface="Almoni ML v5 AAA" pitchFamily="2" charset="-79"/>
                <a:cs typeface="Heebo"/>
              </a:rPr>
              <a:t>אורן און</a:t>
            </a:r>
            <a:endParaRPr lang="he-IL" sz="1600" b="1">
              <a:solidFill>
                <a:srgbClr val="ED7D31"/>
              </a:solidFill>
              <a:latin typeface="Heebo" pitchFamily="2" charset="-79"/>
              <a:ea typeface="Almoni ML v5 AAA" pitchFamily="2" charset="-79"/>
              <a:cs typeface="Heebo" pitchFamily="2" charset="-79"/>
            </a:endParaRPr>
          </a:p>
          <a:p>
            <a:pPr algn="ctr">
              <a:defRPr/>
            </a:pPr>
            <a:r>
              <a:rPr lang="he-IL" sz="1600" b="1">
                <a:solidFill>
                  <a:srgbClr val="ED7D31"/>
                </a:solidFill>
                <a:latin typeface="Heebo"/>
                <a:ea typeface="Almoni ML v5 AAA" pitchFamily="2" charset="-79"/>
                <a:cs typeface="Heebo"/>
              </a:rPr>
              <a:t>אדריכל העיר</a:t>
            </a:r>
            <a:endParaRPr lang="he-IL" sz="1600" b="1">
              <a:solidFill>
                <a:srgbClr val="ED7D31"/>
              </a:solidFill>
              <a:latin typeface="Heebo" pitchFamily="2" charset="-79"/>
              <a:ea typeface="Almoni ML v5 AAA" pitchFamily="2" charset="-79"/>
              <a:cs typeface="Heebo" pitchFamily="2" charset="-79"/>
            </a:endParaRPr>
          </a:p>
          <a:p>
            <a:pPr algn="ctr">
              <a:defRPr/>
            </a:pPr>
            <a:endParaRPr lang="he-IL" sz="1600" b="1">
              <a:solidFill>
                <a:srgbClr val="ED7D31"/>
              </a:solidFill>
              <a:latin typeface="Heebo" pitchFamily="2" charset="-79"/>
              <a:ea typeface="Almoni ML v5 AAA" pitchFamily="2" charset="-79"/>
              <a:cs typeface="Heebo" pitchFamily="2" charset="-79"/>
            </a:endParaRPr>
          </a:p>
          <a:p>
            <a:pPr algn="ctr">
              <a:defRPr/>
            </a:pPr>
            <a:r>
              <a:rPr lang="he-IL" sz="1600" b="1">
                <a:solidFill>
                  <a:srgbClr val="ED7D31"/>
                </a:solidFill>
                <a:latin typeface="Heebo"/>
                <a:cs typeface="Heebo"/>
              </a:rPr>
              <a:t>עו"ד קובי </a:t>
            </a:r>
            <a:r>
              <a:rPr lang="he-IL" sz="1600" b="1" err="1">
                <a:solidFill>
                  <a:srgbClr val="ED7D31"/>
                </a:solidFill>
                <a:latin typeface="Heebo"/>
                <a:cs typeface="Heebo"/>
              </a:rPr>
              <a:t>אלנבוגן</a:t>
            </a:r>
            <a:r>
              <a:rPr lang="he-IL" sz="1600" b="1">
                <a:solidFill>
                  <a:srgbClr val="ED7D31"/>
                </a:solidFill>
                <a:latin typeface="Heebo"/>
                <a:cs typeface="Heebo"/>
              </a:rPr>
              <a:t> מנהל אגף אסטרטגיה, הסברה ושירות</a:t>
            </a:r>
          </a:p>
          <a:p>
            <a:pPr algn="ctr">
              <a:defRPr/>
            </a:pPr>
            <a:endParaRPr lang="he-IL" sz="1600" b="1">
              <a:solidFill>
                <a:srgbClr val="ED7D31"/>
              </a:solidFill>
              <a:latin typeface="Heebo" pitchFamily="2" charset="-79"/>
              <a:ea typeface="Almoni ML v5 AAA" pitchFamily="2" charset="-79"/>
              <a:cs typeface="Heebo" pitchFamily="2" charset="-79"/>
            </a:endParaRPr>
          </a:p>
          <a:p>
            <a:pPr algn="ctr">
              <a:defRPr/>
            </a:pPr>
            <a:endParaRPr lang="he-IL" sz="1600" b="1">
              <a:solidFill>
                <a:srgbClr val="ED7D31"/>
              </a:solidFill>
              <a:latin typeface="Heebo" pitchFamily="2" charset="-79"/>
              <a:ea typeface="Almoni ML v5 AAA" pitchFamily="2" charset="-79"/>
              <a:cs typeface="Heebo" pitchFamily="2" charset="-79"/>
            </a:endParaRPr>
          </a:p>
          <a:p>
            <a:pPr algn="ctr">
              <a:defRPr/>
            </a:pPr>
            <a:endParaRPr lang="he-IL" sz="1600" b="1">
              <a:solidFill>
                <a:srgbClr val="ED7D31"/>
              </a:solidFill>
              <a:latin typeface="Heebo" pitchFamily="2" charset="-79"/>
              <a:ea typeface="Almoni ML v5 AAA" pitchFamily="2" charset="-79"/>
              <a:cs typeface="Heebo" pitchFamily="2" charset="-79"/>
            </a:endParaRPr>
          </a:p>
        </p:txBody>
      </p:sp>
      <p:sp>
        <p:nvSpPr>
          <p:cNvPr id="14" name="TextBox 13">
            <a:extLst>
              <a:ext uri="{FF2B5EF4-FFF2-40B4-BE49-F238E27FC236}">
                <a16:creationId xmlns:a16="http://schemas.microsoft.com/office/drawing/2014/main" id="{AB118BA2-E424-055C-94E0-552780FC0E0C}"/>
              </a:ext>
            </a:extLst>
          </p:cNvPr>
          <p:cNvSpPr txBox="1"/>
          <p:nvPr/>
        </p:nvSpPr>
        <p:spPr>
          <a:xfrm>
            <a:off x="6122636" y="3529982"/>
            <a:ext cx="2102371" cy="1077218"/>
          </a:xfrm>
          <a:prstGeom prst="rect">
            <a:avLst/>
          </a:prstGeom>
          <a:noFill/>
        </p:spPr>
        <p:txBody>
          <a:bodyPr wrap="square" lIns="91440" tIns="45720" rIns="91440" bIns="45720" rtlCol="0" anchor="t">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1600" b="1">
                <a:solidFill>
                  <a:srgbClr val="ED7D31"/>
                </a:solidFill>
                <a:latin typeface="Heebo" pitchFamily="2" charset="-79"/>
                <a:ea typeface="Almoni ML v5 AAA" pitchFamily="2" charset="-79"/>
                <a:cs typeface="Heebo" pitchFamily="2" charset="-79"/>
              </a:rPr>
              <a:t>אד' דורית שפינט</a:t>
            </a:r>
            <a:endParaRPr kumimoji="0" lang="he-IL" sz="1600" b="1" i="0" u="none" strike="noStrike" kern="1200" cap="none" spc="0" normalizeH="0" baseline="0" noProof="0">
              <a:ln>
                <a:noFill/>
              </a:ln>
              <a:solidFill>
                <a:srgbClr val="ED7D31"/>
              </a:solidFill>
              <a:effectLst/>
              <a:uLnTx/>
              <a:uFillTx/>
              <a:latin typeface="Heebo" pitchFamily="2" charset="-79"/>
              <a:ea typeface="Almoni ML v5 AAA" pitchFamily="2" charset="-79"/>
              <a:cs typeface="Heebo" pitchFamily="2" charset="-79"/>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600" b="1" i="0" u="none" strike="noStrike" kern="1200" cap="none" spc="0" normalizeH="0" baseline="0" noProof="0">
                <a:ln>
                  <a:noFill/>
                </a:ln>
                <a:solidFill>
                  <a:srgbClr val="ED7D31"/>
                </a:solidFill>
                <a:effectLst/>
                <a:uLnTx/>
                <a:uFillTx/>
                <a:latin typeface="Heebo"/>
                <a:ea typeface="Almoni ML v5 AAA" pitchFamily="2" charset="-79"/>
                <a:cs typeface="Heebo"/>
              </a:rPr>
              <a:t>ראש צוות התכנון, גורדון אדריכלים</a:t>
            </a:r>
            <a:endParaRPr lang="he-IL" sz="1600" b="1" i="0" u="none" strike="noStrike" kern="1200" cap="none" spc="0" normalizeH="0" baseline="0" noProof="0">
              <a:ln>
                <a:noFill/>
              </a:ln>
              <a:solidFill>
                <a:srgbClr val="ED7D31"/>
              </a:solidFill>
              <a:effectLst/>
              <a:uLnTx/>
              <a:uFillTx/>
              <a:latin typeface="Heebo"/>
              <a:ea typeface="Almoni ML v5 AAA" pitchFamily="2" charset="-79"/>
              <a:cs typeface="Heebo"/>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a-ET" sz="1600" b="1" i="0" u="none" strike="noStrike" kern="1200" cap="none" spc="0" normalizeH="0" baseline="0" noProof="0">
              <a:ln>
                <a:noFill/>
              </a:ln>
              <a:solidFill>
                <a:srgbClr val="ED7D31"/>
              </a:solidFill>
              <a:effectLst/>
              <a:uLnTx/>
              <a:uFillTx/>
              <a:latin typeface="Heebo" pitchFamily="2" charset="-79"/>
              <a:ea typeface="Almoni ML v5 AAA" pitchFamily="2" charset="-79"/>
              <a:cs typeface="Heebo" pitchFamily="2" charset="-79"/>
            </a:endParaRPr>
          </a:p>
        </p:txBody>
      </p:sp>
      <p:sp>
        <p:nvSpPr>
          <p:cNvPr id="23" name="TextBox 13">
            <a:extLst>
              <a:ext uri="{FF2B5EF4-FFF2-40B4-BE49-F238E27FC236}">
                <a16:creationId xmlns:a16="http://schemas.microsoft.com/office/drawing/2014/main" id="{7172ABF2-BF97-E734-E725-4D4D24B186EC}"/>
              </a:ext>
            </a:extLst>
          </p:cNvPr>
          <p:cNvSpPr txBox="1"/>
          <p:nvPr/>
        </p:nvSpPr>
        <p:spPr>
          <a:xfrm>
            <a:off x="9514671" y="6109994"/>
            <a:ext cx="1122354" cy="369332"/>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b="1" i="0" u="none" strike="noStrike" kern="1200" cap="none" spc="0" normalizeH="0" baseline="0" noProof="0">
                <a:ln>
                  <a:noFill/>
                </a:ln>
                <a:solidFill>
                  <a:srgbClr val="C00000"/>
                </a:solidFill>
                <a:effectLst/>
                <a:uLnTx/>
                <a:uFillTx/>
                <a:latin typeface="Heebo" pitchFamily="2" charset="-79"/>
                <a:ea typeface="Almoni ML v5 AAA" pitchFamily="2" charset="-79"/>
                <a:cs typeface="Heebo" pitchFamily="2" charset="-79"/>
              </a:rPr>
              <a:t>10 דק'</a:t>
            </a:r>
            <a:endParaRPr kumimoji="0" lang="aa-ET" b="0" i="0" u="none" strike="noStrike" kern="1200" cap="none" spc="0" normalizeH="0" baseline="0" noProof="0">
              <a:ln>
                <a:noFill/>
              </a:ln>
              <a:solidFill>
                <a:srgbClr val="C00000"/>
              </a:solidFill>
              <a:effectLst/>
              <a:uLnTx/>
              <a:uFillTx/>
              <a:latin typeface="Heebo" pitchFamily="2" charset="-79"/>
              <a:ea typeface="Almoni ML v5 AAA" pitchFamily="2" charset="-79"/>
              <a:cs typeface="Heebo" pitchFamily="2" charset="-79"/>
            </a:endParaRPr>
          </a:p>
        </p:txBody>
      </p:sp>
      <p:sp>
        <p:nvSpPr>
          <p:cNvPr id="24" name="TextBox 13">
            <a:extLst>
              <a:ext uri="{FF2B5EF4-FFF2-40B4-BE49-F238E27FC236}">
                <a16:creationId xmlns:a16="http://schemas.microsoft.com/office/drawing/2014/main" id="{FBA7F2A0-660D-DA2E-58F5-286789CA58F7}"/>
              </a:ext>
            </a:extLst>
          </p:cNvPr>
          <p:cNvSpPr txBox="1"/>
          <p:nvPr/>
        </p:nvSpPr>
        <p:spPr>
          <a:xfrm>
            <a:off x="6637027" y="6109994"/>
            <a:ext cx="1122354" cy="369332"/>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b="1">
                <a:solidFill>
                  <a:srgbClr val="C00000"/>
                </a:solidFill>
                <a:latin typeface="Heebo" pitchFamily="2" charset="-79"/>
                <a:cs typeface="Heebo" pitchFamily="2" charset="-79"/>
              </a:rPr>
              <a:t>30 דק'</a:t>
            </a:r>
            <a:endParaRPr lang="aa-ET" b="1">
              <a:solidFill>
                <a:srgbClr val="C00000"/>
              </a:solidFill>
              <a:latin typeface="Heebo" pitchFamily="2" charset="-79"/>
              <a:cs typeface="Heebo" pitchFamily="2" charset="-79"/>
            </a:endParaRPr>
          </a:p>
        </p:txBody>
      </p:sp>
      <p:pic>
        <p:nvPicPr>
          <p:cNvPr id="26" name="Graphic 25" descr="Alarm Ringing with solid fill">
            <a:extLst>
              <a:ext uri="{FF2B5EF4-FFF2-40B4-BE49-F238E27FC236}">
                <a16:creationId xmlns:a16="http://schemas.microsoft.com/office/drawing/2014/main" id="{A40EF41B-0BD1-D9E5-3451-46EDD744B0B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954399" y="5946526"/>
            <a:ext cx="811394" cy="811394"/>
          </a:xfrm>
          <a:prstGeom prst="rect">
            <a:avLst/>
          </a:prstGeom>
        </p:spPr>
      </p:pic>
      <p:sp>
        <p:nvSpPr>
          <p:cNvPr id="27" name="TextBox 13">
            <a:extLst>
              <a:ext uri="{FF2B5EF4-FFF2-40B4-BE49-F238E27FC236}">
                <a16:creationId xmlns:a16="http://schemas.microsoft.com/office/drawing/2014/main" id="{A9C4BE8E-3A73-4017-504F-7C80CE12F9DB}"/>
              </a:ext>
            </a:extLst>
          </p:cNvPr>
          <p:cNvSpPr txBox="1"/>
          <p:nvPr/>
        </p:nvSpPr>
        <p:spPr>
          <a:xfrm>
            <a:off x="1442822" y="6081446"/>
            <a:ext cx="1591328" cy="369332"/>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b="1">
                <a:solidFill>
                  <a:srgbClr val="C00000"/>
                </a:solidFill>
                <a:latin typeface="Heebo" pitchFamily="2" charset="-79"/>
                <a:cs typeface="Heebo" pitchFamily="2" charset="-79"/>
              </a:rPr>
              <a:t>20 דק'</a:t>
            </a:r>
            <a:endParaRPr lang="aa-ET" b="1">
              <a:solidFill>
                <a:srgbClr val="C00000"/>
              </a:solidFill>
              <a:latin typeface="Heebo" pitchFamily="2" charset="-79"/>
              <a:cs typeface="Heebo" pitchFamily="2" charset="-79"/>
            </a:endParaRPr>
          </a:p>
        </p:txBody>
      </p:sp>
      <p:sp>
        <p:nvSpPr>
          <p:cNvPr id="54" name="Slide Number Placeholder 1">
            <a:extLst>
              <a:ext uri="{FF2B5EF4-FFF2-40B4-BE49-F238E27FC236}">
                <a16:creationId xmlns:a16="http://schemas.microsoft.com/office/drawing/2014/main" id="{58B41D95-94C0-10B9-0711-57B344473A7F}"/>
              </a:ext>
            </a:extLst>
          </p:cNvPr>
          <p:cNvSpPr>
            <a:spLocks noGrp="1"/>
          </p:cNvSpPr>
          <p:nvPr>
            <p:ph type="sldNum" sz="quarter" idx="12"/>
          </p:nvPr>
        </p:nvSpPr>
        <p:spPr>
          <a:xfrm>
            <a:off x="11396215" y="6336438"/>
            <a:ext cx="690920" cy="298872"/>
          </a:xfrm>
        </p:spPr>
        <p:txBody>
          <a:bodyPr/>
          <a:lstStyle/>
          <a:p>
            <a:pPr algn="r" rtl="1"/>
            <a:fld id="{F36D83D4-5876-48AB-ABD6-4DF4AD9B01FA}" type="slidenum">
              <a:rPr lang="he-IL" smtClean="0">
                <a:latin typeface="Heebo" pitchFamily="2" charset="-79"/>
                <a:cs typeface="Heebo" pitchFamily="2" charset="-79"/>
              </a:rPr>
              <a:pPr algn="r" rtl="1"/>
              <a:t>2</a:t>
            </a:fld>
            <a:endParaRPr lang="he-IL">
              <a:latin typeface="Heebo" pitchFamily="2" charset="-79"/>
              <a:cs typeface="Heebo" pitchFamily="2" charset="-79"/>
            </a:endParaRPr>
          </a:p>
        </p:txBody>
      </p:sp>
      <p:pic>
        <p:nvPicPr>
          <p:cNvPr id="43" name="Graphic 42" descr="Users with solid fill">
            <a:extLst>
              <a:ext uri="{FF2B5EF4-FFF2-40B4-BE49-F238E27FC236}">
                <a16:creationId xmlns:a16="http://schemas.microsoft.com/office/drawing/2014/main" id="{BA23B40B-74D5-7A95-52B0-551B4A39BBB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087720" y="1421286"/>
            <a:ext cx="840410" cy="840410"/>
          </a:xfrm>
          <a:prstGeom prst="rect">
            <a:avLst/>
          </a:prstGeom>
        </p:spPr>
      </p:pic>
      <p:sp>
        <p:nvSpPr>
          <p:cNvPr id="45" name="TextBox 13">
            <a:extLst>
              <a:ext uri="{FF2B5EF4-FFF2-40B4-BE49-F238E27FC236}">
                <a16:creationId xmlns:a16="http://schemas.microsoft.com/office/drawing/2014/main" id="{82708DF6-A5E0-800B-A697-833E1FCC20DC}"/>
              </a:ext>
            </a:extLst>
          </p:cNvPr>
          <p:cNvSpPr txBox="1"/>
          <p:nvPr/>
        </p:nvSpPr>
        <p:spPr>
          <a:xfrm>
            <a:off x="3988501" y="6093549"/>
            <a:ext cx="1122354" cy="369332"/>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b="1">
                <a:solidFill>
                  <a:srgbClr val="C00000"/>
                </a:solidFill>
                <a:latin typeface="Heebo" pitchFamily="2" charset="-79"/>
                <a:cs typeface="Heebo" pitchFamily="2" charset="-79"/>
              </a:rPr>
              <a:t>10 דק'</a:t>
            </a:r>
            <a:endParaRPr lang="aa-ET" b="1">
              <a:solidFill>
                <a:srgbClr val="C00000"/>
              </a:solidFill>
              <a:latin typeface="Heebo" pitchFamily="2" charset="-79"/>
              <a:cs typeface="Heebo" pitchFamily="2" charset="-79"/>
            </a:endParaRPr>
          </a:p>
        </p:txBody>
      </p:sp>
      <p:sp>
        <p:nvSpPr>
          <p:cNvPr id="46" name="TextBox 45">
            <a:extLst>
              <a:ext uri="{FF2B5EF4-FFF2-40B4-BE49-F238E27FC236}">
                <a16:creationId xmlns:a16="http://schemas.microsoft.com/office/drawing/2014/main" id="{179A45C6-DD95-7B77-50E3-A0A9ED870D8A}"/>
              </a:ext>
            </a:extLst>
          </p:cNvPr>
          <p:cNvSpPr txBox="1"/>
          <p:nvPr/>
        </p:nvSpPr>
        <p:spPr>
          <a:xfrm>
            <a:off x="3282337" y="3529982"/>
            <a:ext cx="2392549" cy="1569660"/>
          </a:xfrm>
          <a:prstGeom prst="rect">
            <a:avLst/>
          </a:prstGeom>
          <a:noFill/>
        </p:spPr>
        <p:txBody>
          <a:bodyPr wrap="square" lIns="91440" tIns="45720" rIns="91440" bIns="45720" rtlCol="0" anchor="t">
            <a:spAutoFit/>
          </a:bodyPr>
          <a:lstStyle/>
          <a:p>
            <a:pPr algn="ctr">
              <a:defRPr/>
            </a:pPr>
            <a:r>
              <a:rPr lang="he-IL" sz="1600" b="1">
                <a:solidFill>
                  <a:srgbClr val="ED7D31"/>
                </a:solidFill>
                <a:latin typeface="Heebo"/>
                <a:cs typeface="Heebo"/>
              </a:rPr>
              <a:t>נועה שרה כהן</a:t>
            </a:r>
            <a:endParaRPr lang="he-IL"/>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600" b="1" i="0" u="none" strike="noStrike" kern="1200" cap="none" spc="0" normalizeH="0" baseline="0" noProof="0">
                <a:ln>
                  <a:noFill/>
                </a:ln>
                <a:solidFill>
                  <a:srgbClr val="ED7D31"/>
                </a:solidFill>
                <a:effectLst/>
                <a:uLnTx/>
                <a:uFillTx/>
                <a:latin typeface="Heebo"/>
                <a:ea typeface="Almoni ML v5 AAA" pitchFamily="2" charset="-79"/>
                <a:cs typeface="Heebo"/>
              </a:rPr>
              <a:t>יועצת חברתית מטעם הרשות להתחדשות עירונית </a:t>
            </a:r>
            <a:endParaRPr lang="he-IL" sz="1600" b="1" i="0" u="none" strike="noStrike" kern="1200" cap="none" spc="0" normalizeH="0" baseline="0" noProof="0">
              <a:ln>
                <a:noFill/>
              </a:ln>
              <a:solidFill>
                <a:srgbClr val="ED7D31"/>
              </a:solidFill>
              <a:effectLst/>
              <a:uLnTx/>
              <a:uFillTx/>
              <a:latin typeface="Heebo"/>
              <a:ea typeface="Almoni ML v5 AAA" pitchFamily="2" charset="-79"/>
              <a:cs typeface="Heebo"/>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600" b="1" i="0" u="none" strike="noStrike" kern="1200" cap="none" spc="0" normalizeH="0" baseline="0" noProof="0">
              <a:ln>
                <a:noFill/>
              </a:ln>
              <a:solidFill>
                <a:srgbClr val="ED7D31"/>
              </a:solidFill>
              <a:effectLst/>
              <a:uLnTx/>
              <a:uFillTx/>
              <a:latin typeface="Heebo" pitchFamily="2" charset="-79"/>
              <a:ea typeface="Almoni ML v5 AAA" pitchFamily="2" charset="-79"/>
              <a:cs typeface="Heebo" pitchFamily="2" charset="-79"/>
            </a:endParaRPr>
          </a:p>
          <a:p>
            <a:pPr marL="0" marR="0" lvl="0" indent="0" algn="ctr" defTabSz="914400" rtl="1" eaLnBrk="1" fontAlgn="auto" latinLnBrk="0" hangingPunct="1">
              <a:lnSpc>
                <a:spcPct val="100000"/>
              </a:lnSpc>
              <a:spcBef>
                <a:spcPts val="0"/>
              </a:spcBef>
              <a:spcAft>
                <a:spcPts val="0"/>
              </a:spcAft>
              <a:buClrTx/>
              <a:buSzTx/>
              <a:buFontTx/>
              <a:buNone/>
              <a:tabLst/>
              <a:defRPr/>
            </a:pPr>
            <a:r>
              <a:rPr lang="he-IL" sz="1600" b="1">
                <a:solidFill>
                  <a:srgbClr val="ED7D31"/>
                </a:solidFill>
                <a:latin typeface="Heebo"/>
                <a:ea typeface="Almoni ML v5 AAA" pitchFamily="2" charset="-79"/>
                <a:cs typeface="Heebo"/>
              </a:rPr>
              <a:t> </a:t>
            </a:r>
            <a:endParaRPr kumimoji="0" lang="aa-ET" sz="1600" b="1" i="0" u="none" strike="noStrike" kern="1200" cap="none" spc="0" normalizeH="0" baseline="0" noProof="0">
              <a:ln>
                <a:noFill/>
              </a:ln>
              <a:solidFill>
                <a:srgbClr val="ED7D31"/>
              </a:solidFill>
              <a:effectLst/>
              <a:uLnTx/>
              <a:uFillTx/>
              <a:latin typeface="Heebo"/>
              <a:ea typeface="Almoni ML v5 AAA" pitchFamily="2" charset="-79"/>
              <a:cs typeface="Heebo"/>
            </a:endParaRPr>
          </a:p>
        </p:txBody>
      </p:sp>
    </p:spTree>
    <p:extLst>
      <p:ext uri="{BB962C8B-B14F-4D97-AF65-F5344CB8AC3E}">
        <p14:creationId xmlns:p14="http://schemas.microsoft.com/office/powerpoint/2010/main" val="1781188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מחבר ישר 4">
            <a:extLst>
              <a:ext uri="{FF2B5EF4-FFF2-40B4-BE49-F238E27FC236}">
                <a16:creationId xmlns:a16="http://schemas.microsoft.com/office/drawing/2014/main" id="{505DBEFF-3ED9-1C19-C413-3A5B471EDCB2}"/>
              </a:ext>
            </a:extLst>
          </p:cNvPr>
          <p:cNvCxnSpPr/>
          <p:nvPr/>
        </p:nvCxnSpPr>
        <p:spPr>
          <a:xfrm>
            <a:off x="9587831" y="924675"/>
            <a:ext cx="2088232"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4D25AA81-3F10-AC93-2384-B1A9268953DF}"/>
              </a:ext>
            </a:extLst>
          </p:cNvPr>
          <p:cNvGrpSpPr/>
          <p:nvPr/>
        </p:nvGrpSpPr>
        <p:grpSpPr>
          <a:xfrm>
            <a:off x="2023847" y="6224301"/>
            <a:ext cx="8558253" cy="615944"/>
            <a:chOff x="1901363" y="6047503"/>
            <a:chExt cx="8811992" cy="773979"/>
          </a:xfrm>
        </p:grpSpPr>
        <p:pic>
          <p:nvPicPr>
            <p:cNvPr id="16" name="תמונה 9">
              <a:extLst>
                <a:ext uri="{FF2B5EF4-FFF2-40B4-BE49-F238E27FC236}">
                  <a16:creationId xmlns:a16="http://schemas.microsoft.com/office/drawing/2014/main" id="{7B05BE6D-5F06-EAA3-8296-BE436C94A80A}"/>
                </a:ext>
              </a:extLst>
            </p:cNvPr>
            <p:cNvPicPr>
              <a:picLocks noChangeAspect="1"/>
            </p:cNvPicPr>
            <p:nvPr/>
          </p:nvPicPr>
          <p:blipFill>
            <a:blip r:embed="rId3"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18" name="Picture 17">
              <a:extLst>
                <a:ext uri="{FF2B5EF4-FFF2-40B4-BE49-F238E27FC236}">
                  <a16:creationId xmlns:a16="http://schemas.microsoft.com/office/drawing/2014/main" id="{21C1F99B-57EE-BBD6-C7A4-0CFD8EEA2937}"/>
                </a:ext>
              </a:extLst>
            </p:cNvPr>
            <p:cNvPicPr>
              <a:picLocks noChangeAspect="1"/>
            </p:cNvPicPr>
            <p:nvPr/>
          </p:nvPicPr>
          <p:blipFill>
            <a:blip r:embed="rId4"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19" name="Picture 18">
              <a:extLst>
                <a:ext uri="{FF2B5EF4-FFF2-40B4-BE49-F238E27FC236}">
                  <a16:creationId xmlns:a16="http://schemas.microsoft.com/office/drawing/2014/main" id="{909BA6DA-D6A8-BEA3-56FE-F64A5E8B1931}"/>
                </a:ext>
              </a:extLst>
            </p:cNvPr>
            <p:cNvPicPr>
              <a:picLocks noChangeAspect="1"/>
            </p:cNvPicPr>
            <p:nvPr/>
          </p:nvPicPr>
          <p:blipFill>
            <a:blip r:embed="rId5"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20" name="Picture 19">
              <a:extLst>
                <a:ext uri="{FF2B5EF4-FFF2-40B4-BE49-F238E27FC236}">
                  <a16:creationId xmlns:a16="http://schemas.microsoft.com/office/drawing/2014/main" id="{3A25E80B-BCA6-6391-05E5-770AC54EB8AC}"/>
                </a:ext>
              </a:extLst>
            </p:cNvPr>
            <p:cNvPicPr>
              <a:picLocks noChangeAspect="1"/>
            </p:cNvPicPr>
            <p:nvPr/>
          </p:nvPicPr>
          <p:blipFill>
            <a:blip r:embed="rId6">
              <a:alphaModFix amt="35000"/>
            </a:blip>
            <a:stretch>
              <a:fillRect/>
            </a:stretch>
          </p:blipFill>
          <p:spPr>
            <a:xfrm>
              <a:off x="3610895" y="6247754"/>
              <a:ext cx="1169922" cy="354196"/>
            </a:xfrm>
            <a:prstGeom prst="rect">
              <a:avLst/>
            </a:prstGeom>
          </p:spPr>
        </p:pic>
        <p:pic>
          <p:nvPicPr>
            <p:cNvPr id="21" name="Picture 20">
              <a:extLst>
                <a:ext uri="{FF2B5EF4-FFF2-40B4-BE49-F238E27FC236}">
                  <a16:creationId xmlns:a16="http://schemas.microsoft.com/office/drawing/2014/main" id="{9B79866C-ECC8-8F26-24AD-B73D7102D24B}"/>
                </a:ext>
              </a:extLst>
            </p:cNvPr>
            <p:cNvPicPr>
              <a:picLocks noChangeAspect="1"/>
            </p:cNvPicPr>
            <p:nvPr/>
          </p:nvPicPr>
          <p:blipFill rotWithShape="1">
            <a:blip r:embed="rId7">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22" name="תמונה 11" descr="תמונה שמכילה גרפיקה, גופן, לוגו, צילום מסך&#10;&#10;התיאור נוצר באופן אוטומטי">
              <a:extLst>
                <a:ext uri="{FF2B5EF4-FFF2-40B4-BE49-F238E27FC236}">
                  <a16:creationId xmlns:a16="http://schemas.microsoft.com/office/drawing/2014/main" id="{1B18ED5C-C9D9-6E06-6DC2-EF7EAB678086}"/>
                </a:ext>
              </a:extLst>
            </p:cNvPr>
            <p:cNvPicPr>
              <a:picLocks noChangeAspect="1"/>
            </p:cNvPicPr>
            <p:nvPr/>
          </p:nvPicPr>
          <p:blipFill>
            <a:blip r:embed="rId8">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28" name="Picture 4" descr="עיריית רעננה - עירייה - רעננה עירי - סמל העיר">
              <a:extLst>
                <a:ext uri="{FF2B5EF4-FFF2-40B4-BE49-F238E27FC236}">
                  <a16:creationId xmlns:a16="http://schemas.microsoft.com/office/drawing/2014/main" id="{C277435F-B3C6-E880-87A6-620B87CF958D}"/>
                </a:ext>
              </a:extLst>
            </p:cNvPr>
            <p:cNvPicPr>
              <a:picLocks noChangeAspect="1" noChangeArrowheads="1"/>
            </p:cNvPicPr>
            <p:nvPr/>
          </p:nvPicPr>
          <p:blipFill>
            <a:blip r:embed="rId9">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53">
            <a:extLst>
              <a:ext uri="{FF2B5EF4-FFF2-40B4-BE49-F238E27FC236}">
                <a16:creationId xmlns:a16="http://schemas.microsoft.com/office/drawing/2014/main" id="{06BDFF77-AB13-29B7-7F3D-2A9C6590F925}"/>
              </a:ext>
            </a:extLst>
          </p:cNvPr>
          <p:cNvGrpSpPr/>
          <p:nvPr/>
        </p:nvGrpSpPr>
        <p:grpSpPr>
          <a:xfrm>
            <a:off x="729204" y="1585937"/>
            <a:ext cx="10422638" cy="3889809"/>
            <a:chOff x="1020632" y="1648598"/>
            <a:chExt cx="9590600" cy="3579286"/>
          </a:xfrm>
        </p:grpSpPr>
        <p:pic>
          <p:nvPicPr>
            <p:cNvPr id="4" name="Graphic 3" descr="Bullseye">
              <a:extLst>
                <a:ext uri="{FF2B5EF4-FFF2-40B4-BE49-F238E27FC236}">
                  <a16:creationId xmlns:a16="http://schemas.microsoft.com/office/drawing/2014/main" id="{D83DF2B9-2619-0681-5414-F3AA72C2C5E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2700000">
              <a:off x="4388592" y="1872670"/>
              <a:ext cx="3046422" cy="3046422"/>
            </a:xfrm>
            <a:prstGeom prst="rect">
              <a:avLst/>
            </a:prstGeom>
          </p:spPr>
        </p:pic>
        <p:sp>
          <p:nvSpPr>
            <p:cNvPr id="9" name="TextBox 13">
              <a:extLst>
                <a:ext uri="{FF2B5EF4-FFF2-40B4-BE49-F238E27FC236}">
                  <a16:creationId xmlns:a16="http://schemas.microsoft.com/office/drawing/2014/main" id="{E67E4391-B846-FBC9-DC2D-9EE9192624CC}"/>
                </a:ext>
              </a:extLst>
            </p:cNvPr>
            <p:cNvSpPr txBox="1"/>
            <p:nvPr/>
          </p:nvSpPr>
          <p:spPr>
            <a:xfrm>
              <a:off x="7879994" y="1698309"/>
              <a:ext cx="2731238" cy="65137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a:ln>
                    <a:noFill/>
                  </a:ln>
                  <a:solidFill>
                    <a:srgbClr val="1E48BC"/>
                  </a:solidFill>
                  <a:effectLst/>
                  <a:uLnTx/>
                  <a:uFillTx/>
                  <a:latin typeface="Heebo" pitchFamily="2" charset="-79"/>
                  <a:ea typeface="Almoni ML v5 AAA" pitchFamily="2" charset="-79"/>
                  <a:cs typeface="Heebo" pitchFamily="2" charset="-79"/>
                </a:rPr>
                <a:t>ידוע עסקים על תהליך תכנון ותחום התכנון</a:t>
              </a:r>
            </a:p>
          </p:txBody>
        </p:sp>
        <p:sp>
          <p:nvSpPr>
            <p:cNvPr id="10" name="TextBox 13">
              <a:extLst>
                <a:ext uri="{FF2B5EF4-FFF2-40B4-BE49-F238E27FC236}">
                  <a16:creationId xmlns:a16="http://schemas.microsoft.com/office/drawing/2014/main" id="{1F42C496-274F-E7A2-EC91-5A198C3DC9AD}"/>
                </a:ext>
              </a:extLst>
            </p:cNvPr>
            <p:cNvSpPr txBox="1"/>
            <p:nvPr/>
          </p:nvSpPr>
          <p:spPr>
            <a:xfrm>
              <a:off x="7879994" y="4519998"/>
              <a:ext cx="2731238" cy="70788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a:ln>
                    <a:noFill/>
                  </a:ln>
                  <a:solidFill>
                    <a:srgbClr val="1E48BC"/>
                  </a:solidFill>
                  <a:effectLst/>
                  <a:uLnTx/>
                  <a:uFillTx/>
                  <a:latin typeface="Heebo" pitchFamily="2" charset="-79"/>
                  <a:ea typeface="Almoni ML v5 AAA" pitchFamily="2" charset="-79"/>
                  <a:cs typeface="Heebo" pitchFamily="2" charset="-79"/>
                </a:rPr>
                <a:t>הצגת עקרונות התכנון </a:t>
              </a:r>
              <a:r>
                <a:rPr kumimoji="0" lang="he-IL" sz="2000" b="1" i="0" u="none" strike="noStrike" kern="1200" cap="none" spc="0" normalizeH="0" baseline="0" noProof="0" err="1">
                  <a:ln>
                    <a:noFill/>
                  </a:ln>
                  <a:solidFill>
                    <a:srgbClr val="1E48BC"/>
                  </a:solidFill>
                  <a:effectLst/>
                  <a:uLnTx/>
                  <a:uFillTx/>
                  <a:latin typeface="Heebo" pitchFamily="2" charset="-79"/>
                  <a:ea typeface="Almoni ML v5 AAA" pitchFamily="2" charset="-79"/>
                  <a:cs typeface="Heebo" pitchFamily="2" charset="-79"/>
                </a:rPr>
                <a:t>והתכנית</a:t>
              </a:r>
              <a:r>
                <a:rPr kumimoji="0" lang="he-IL" sz="2000" b="1" i="0" u="none" strike="noStrike" kern="1200" cap="none" spc="0" normalizeH="0" baseline="0" noProof="0">
                  <a:ln>
                    <a:noFill/>
                  </a:ln>
                  <a:solidFill>
                    <a:srgbClr val="1E48BC"/>
                  </a:solidFill>
                  <a:effectLst/>
                  <a:uLnTx/>
                  <a:uFillTx/>
                  <a:latin typeface="Heebo" pitchFamily="2" charset="-79"/>
                  <a:ea typeface="Almoni ML v5 AAA" pitchFamily="2" charset="-79"/>
                  <a:cs typeface="Heebo" pitchFamily="2" charset="-79"/>
                </a:rPr>
                <a:t> המתגבשת</a:t>
              </a:r>
            </a:p>
          </p:txBody>
        </p:sp>
        <p:sp>
          <p:nvSpPr>
            <p:cNvPr id="11" name="TextBox 13">
              <a:extLst>
                <a:ext uri="{FF2B5EF4-FFF2-40B4-BE49-F238E27FC236}">
                  <a16:creationId xmlns:a16="http://schemas.microsoft.com/office/drawing/2014/main" id="{FF1F4C92-82CE-B2BE-6AAA-A4048DF27B95}"/>
                </a:ext>
              </a:extLst>
            </p:cNvPr>
            <p:cNvSpPr txBox="1"/>
            <p:nvPr/>
          </p:nvSpPr>
          <p:spPr>
            <a:xfrm>
              <a:off x="1020632" y="1698309"/>
              <a:ext cx="2731238" cy="40011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a:ln>
                    <a:noFill/>
                  </a:ln>
                  <a:solidFill>
                    <a:srgbClr val="1E48BC"/>
                  </a:solidFill>
                  <a:effectLst/>
                  <a:uLnTx/>
                  <a:uFillTx/>
                  <a:latin typeface="Heebo" pitchFamily="2" charset="-79"/>
                  <a:ea typeface="Almoni ML v5 AAA" pitchFamily="2" charset="-79"/>
                  <a:cs typeface="Heebo" pitchFamily="2" charset="-79"/>
                </a:rPr>
                <a:t>מתן מענה לשאלות</a:t>
              </a:r>
            </a:p>
          </p:txBody>
        </p:sp>
        <p:sp>
          <p:nvSpPr>
            <p:cNvPr id="34" name="TextBox 13">
              <a:extLst>
                <a:ext uri="{FF2B5EF4-FFF2-40B4-BE49-F238E27FC236}">
                  <a16:creationId xmlns:a16="http://schemas.microsoft.com/office/drawing/2014/main" id="{9FD3B7CB-1646-9B7A-A967-C15696403438}"/>
                </a:ext>
              </a:extLst>
            </p:cNvPr>
            <p:cNvSpPr txBox="1"/>
            <p:nvPr/>
          </p:nvSpPr>
          <p:spPr>
            <a:xfrm>
              <a:off x="1020632" y="4519998"/>
              <a:ext cx="2731238" cy="70788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a:ln>
                    <a:noFill/>
                  </a:ln>
                  <a:solidFill>
                    <a:srgbClr val="1E48BC"/>
                  </a:solidFill>
                  <a:effectLst/>
                  <a:uLnTx/>
                  <a:uFillTx/>
                  <a:latin typeface="Heebo" pitchFamily="2" charset="-79"/>
                  <a:ea typeface="Almoni ML v5 AAA" pitchFamily="2" charset="-79"/>
                  <a:cs typeface="Heebo" pitchFamily="2" charset="-79"/>
                </a:rPr>
                <a:t>שיקוף שלבי ושיטות שיתוף הציבור</a:t>
              </a:r>
            </a:p>
          </p:txBody>
        </p:sp>
        <p:sp>
          <p:nvSpPr>
            <p:cNvPr id="36" name="Teardrop 35">
              <a:extLst>
                <a:ext uri="{FF2B5EF4-FFF2-40B4-BE49-F238E27FC236}">
                  <a16:creationId xmlns:a16="http://schemas.microsoft.com/office/drawing/2014/main" id="{208D5DA6-D0FF-D884-CA6B-19F388A5FF0E}"/>
                </a:ext>
              </a:extLst>
            </p:cNvPr>
            <p:cNvSpPr/>
            <p:nvPr/>
          </p:nvSpPr>
          <p:spPr>
            <a:xfrm>
              <a:off x="3769232" y="4091650"/>
              <a:ext cx="1136234" cy="1136234"/>
            </a:xfrm>
            <a:prstGeom prst="teardrop">
              <a:avLst/>
            </a:prstGeom>
            <a:solidFill>
              <a:srgbClr val="F57D32"/>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Teardrop 39">
              <a:extLst>
                <a:ext uri="{FF2B5EF4-FFF2-40B4-BE49-F238E27FC236}">
                  <a16:creationId xmlns:a16="http://schemas.microsoft.com/office/drawing/2014/main" id="{3F77EAC8-5EF7-F62A-32FF-075F9ADFF425}"/>
                </a:ext>
              </a:extLst>
            </p:cNvPr>
            <p:cNvSpPr/>
            <p:nvPr/>
          </p:nvSpPr>
          <p:spPr>
            <a:xfrm rot="5400000">
              <a:off x="3769232" y="1648598"/>
              <a:ext cx="1136234" cy="1136234"/>
            </a:xfrm>
            <a:prstGeom prst="teardrop">
              <a:avLst/>
            </a:prstGeom>
            <a:solidFill>
              <a:srgbClr val="F57D32"/>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43" name="Group 42">
              <a:extLst>
                <a:ext uri="{FF2B5EF4-FFF2-40B4-BE49-F238E27FC236}">
                  <a16:creationId xmlns:a16="http://schemas.microsoft.com/office/drawing/2014/main" id="{2E19931F-0C95-5E99-7565-E3226F30CD0C}"/>
                </a:ext>
              </a:extLst>
            </p:cNvPr>
            <p:cNvGrpSpPr/>
            <p:nvPr/>
          </p:nvGrpSpPr>
          <p:grpSpPr>
            <a:xfrm rot="10800000">
              <a:off x="6743760" y="1648598"/>
              <a:ext cx="1136234" cy="3579286"/>
              <a:chOff x="7297906" y="1648598"/>
              <a:chExt cx="1136234" cy="3579286"/>
            </a:xfrm>
          </p:grpSpPr>
          <p:sp>
            <p:nvSpPr>
              <p:cNvPr id="41" name="Teardrop 40">
                <a:extLst>
                  <a:ext uri="{FF2B5EF4-FFF2-40B4-BE49-F238E27FC236}">
                    <a16:creationId xmlns:a16="http://schemas.microsoft.com/office/drawing/2014/main" id="{58111FCC-6D7D-7D7F-918F-5C9680742809}"/>
                  </a:ext>
                </a:extLst>
              </p:cNvPr>
              <p:cNvSpPr/>
              <p:nvPr/>
            </p:nvSpPr>
            <p:spPr>
              <a:xfrm>
                <a:off x="7297906" y="4091650"/>
                <a:ext cx="1136234" cy="1136234"/>
              </a:xfrm>
              <a:prstGeom prst="teardrop">
                <a:avLst/>
              </a:prstGeom>
              <a:solidFill>
                <a:srgbClr val="F57D32"/>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Teardrop 41">
                <a:extLst>
                  <a:ext uri="{FF2B5EF4-FFF2-40B4-BE49-F238E27FC236}">
                    <a16:creationId xmlns:a16="http://schemas.microsoft.com/office/drawing/2014/main" id="{E343FFFF-72BB-CDD4-3D27-9D005480D84C}"/>
                  </a:ext>
                </a:extLst>
              </p:cNvPr>
              <p:cNvSpPr/>
              <p:nvPr/>
            </p:nvSpPr>
            <p:spPr>
              <a:xfrm rot="5400000">
                <a:off x="7297906" y="1648598"/>
                <a:ext cx="1136234" cy="1136234"/>
              </a:xfrm>
              <a:prstGeom prst="teardrop">
                <a:avLst/>
              </a:prstGeom>
              <a:solidFill>
                <a:srgbClr val="F57D32"/>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46" name="Graphic 45" descr="Playbook">
              <a:extLst>
                <a:ext uri="{FF2B5EF4-FFF2-40B4-BE49-F238E27FC236}">
                  <a16:creationId xmlns:a16="http://schemas.microsoft.com/office/drawing/2014/main" id="{4C099514-4C59-0CDB-9987-8D7D8CD4D34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832121" y="4193421"/>
              <a:ext cx="914400" cy="914400"/>
            </a:xfrm>
            <a:prstGeom prst="rect">
              <a:avLst/>
            </a:prstGeom>
          </p:spPr>
        </p:pic>
        <p:pic>
          <p:nvPicPr>
            <p:cNvPr id="48" name="Graphic 47" descr="Megaphone">
              <a:extLst>
                <a:ext uri="{FF2B5EF4-FFF2-40B4-BE49-F238E27FC236}">
                  <a16:creationId xmlns:a16="http://schemas.microsoft.com/office/drawing/2014/main" id="{AB76D971-FA95-F617-24B7-F00D61FE75B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854677" y="1730113"/>
              <a:ext cx="914400" cy="914400"/>
            </a:xfrm>
            <a:prstGeom prst="rect">
              <a:avLst/>
            </a:prstGeom>
          </p:spPr>
        </p:pic>
        <p:pic>
          <p:nvPicPr>
            <p:cNvPr id="50" name="Graphic 49" descr="Questions">
              <a:extLst>
                <a:ext uri="{FF2B5EF4-FFF2-40B4-BE49-F238E27FC236}">
                  <a16:creationId xmlns:a16="http://schemas.microsoft.com/office/drawing/2014/main" id="{AF0F3544-C920-815A-4698-0BD488C9E13D}"/>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3852194" y="1759515"/>
              <a:ext cx="914400" cy="914400"/>
            </a:xfrm>
            <a:prstGeom prst="rect">
              <a:avLst/>
            </a:prstGeom>
          </p:spPr>
        </p:pic>
        <p:pic>
          <p:nvPicPr>
            <p:cNvPr id="52" name="Graphic 51" descr="Cheers">
              <a:extLst>
                <a:ext uri="{FF2B5EF4-FFF2-40B4-BE49-F238E27FC236}">
                  <a16:creationId xmlns:a16="http://schemas.microsoft.com/office/drawing/2014/main" id="{4D344328-A543-5907-67D1-650CD6338D9F}"/>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3905987" y="4233886"/>
              <a:ext cx="914400" cy="914400"/>
            </a:xfrm>
            <a:prstGeom prst="rect">
              <a:avLst/>
            </a:prstGeom>
          </p:spPr>
        </p:pic>
      </p:grpSp>
      <p:sp>
        <p:nvSpPr>
          <p:cNvPr id="56" name="תיבת טקסט 7">
            <a:extLst>
              <a:ext uri="{FF2B5EF4-FFF2-40B4-BE49-F238E27FC236}">
                <a16:creationId xmlns:a16="http://schemas.microsoft.com/office/drawing/2014/main" id="{AC7DA40A-18DE-1528-1A2E-85EE9FA258D6}"/>
              </a:ext>
            </a:extLst>
          </p:cNvPr>
          <p:cNvSpPr txBox="1"/>
          <p:nvPr/>
        </p:nvSpPr>
        <p:spPr>
          <a:xfrm>
            <a:off x="1511930" y="384847"/>
            <a:ext cx="10258808" cy="584775"/>
          </a:xfrm>
          <a:prstGeom prst="rect">
            <a:avLst/>
          </a:prstGeom>
          <a:noFill/>
        </p:spPr>
        <p:txBody>
          <a:bodyPr wrap="square" rtlCol="1">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sz="3200" b="1">
                <a:solidFill>
                  <a:srgbClr val="1E48BC"/>
                </a:solidFill>
                <a:latin typeface="Heebo" pitchFamily="2" charset="-79"/>
                <a:cs typeface="Heebo" pitchFamily="2" charset="-79"/>
              </a:rPr>
              <a:t>מטרת המפגש</a:t>
            </a:r>
            <a:endParaRPr kumimoji="0" lang="he-IL" sz="3200" b="1" i="0" u="none" strike="noStrike" kern="1200" cap="none" spc="0" normalizeH="0" baseline="0" noProof="0">
              <a:ln>
                <a:noFill/>
              </a:ln>
              <a:solidFill>
                <a:srgbClr val="1E48BC"/>
              </a:solidFill>
              <a:effectLst/>
              <a:uLnTx/>
              <a:uFillTx/>
              <a:latin typeface="Heebo" pitchFamily="2" charset="-79"/>
              <a:ea typeface="+mn-ea"/>
              <a:cs typeface="Heebo" pitchFamily="2" charset="-79"/>
            </a:endParaRPr>
          </a:p>
        </p:txBody>
      </p:sp>
      <p:grpSp>
        <p:nvGrpSpPr>
          <p:cNvPr id="1025" name="Group 1024">
            <a:extLst>
              <a:ext uri="{FF2B5EF4-FFF2-40B4-BE49-F238E27FC236}">
                <a16:creationId xmlns:a16="http://schemas.microsoft.com/office/drawing/2014/main" id="{B1BF3DE2-63F2-5D5C-D343-19577A89BB0C}"/>
              </a:ext>
            </a:extLst>
          </p:cNvPr>
          <p:cNvGrpSpPr/>
          <p:nvPr/>
        </p:nvGrpSpPr>
        <p:grpSpPr>
          <a:xfrm>
            <a:off x="5707183" y="3223667"/>
            <a:ext cx="1922978" cy="513594"/>
            <a:chOff x="5707183" y="3223667"/>
            <a:chExt cx="1922978" cy="513594"/>
          </a:xfrm>
        </p:grpSpPr>
        <p:pic>
          <p:nvPicPr>
            <p:cNvPr id="63" name="Picture 62">
              <a:extLst>
                <a:ext uri="{FF2B5EF4-FFF2-40B4-BE49-F238E27FC236}">
                  <a16:creationId xmlns:a16="http://schemas.microsoft.com/office/drawing/2014/main" id="{05DC63C4-D52F-1B2F-A079-BCDE091DD19A}"/>
                </a:ext>
              </a:extLst>
            </p:cNvPr>
            <p:cNvPicPr>
              <a:picLocks noChangeAspect="1"/>
            </p:cNvPicPr>
            <p:nvPr/>
          </p:nvPicPr>
          <p:blipFill>
            <a:blip r:embed="rId20"/>
            <a:srcRect r="41243"/>
            <a:stretch/>
          </p:blipFill>
          <p:spPr>
            <a:xfrm>
              <a:off x="5707183" y="3223667"/>
              <a:ext cx="937457" cy="513594"/>
            </a:xfrm>
            <a:prstGeom prst="rect">
              <a:avLst/>
            </a:prstGeom>
          </p:spPr>
        </p:pic>
        <p:pic>
          <p:nvPicPr>
            <p:cNvPr id="1024" name="Picture 1023">
              <a:extLst>
                <a:ext uri="{FF2B5EF4-FFF2-40B4-BE49-F238E27FC236}">
                  <a16:creationId xmlns:a16="http://schemas.microsoft.com/office/drawing/2014/main" id="{7185832F-960E-64D5-BF30-7214BC965041}"/>
                </a:ext>
              </a:extLst>
            </p:cNvPr>
            <p:cNvPicPr>
              <a:picLocks noChangeAspect="1"/>
            </p:cNvPicPr>
            <p:nvPr/>
          </p:nvPicPr>
          <p:blipFill>
            <a:blip r:embed="rId20"/>
            <a:srcRect l="35225" r="-656"/>
            <a:stretch/>
          </p:blipFill>
          <p:spPr>
            <a:xfrm>
              <a:off x="6586221" y="3223667"/>
              <a:ext cx="1043940" cy="513594"/>
            </a:xfrm>
            <a:prstGeom prst="rect">
              <a:avLst/>
            </a:prstGeom>
          </p:spPr>
        </p:pic>
      </p:grpSp>
      <p:sp>
        <p:nvSpPr>
          <p:cNvPr id="1026" name="Slide Number Placeholder 1">
            <a:extLst>
              <a:ext uri="{FF2B5EF4-FFF2-40B4-BE49-F238E27FC236}">
                <a16:creationId xmlns:a16="http://schemas.microsoft.com/office/drawing/2014/main" id="{5C1385D2-C631-A601-498C-B641BA107AD9}"/>
              </a:ext>
            </a:extLst>
          </p:cNvPr>
          <p:cNvSpPr>
            <a:spLocks noGrp="1"/>
          </p:cNvSpPr>
          <p:nvPr>
            <p:ph type="sldNum" sz="quarter" idx="12"/>
          </p:nvPr>
        </p:nvSpPr>
        <p:spPr>
          <a:xfrm>
            <a:off x="11396215" y="6513890"/>
            <a:ext cx="690920" cy="298872"/>
          </a:xfrm>
        </p:spPr>
        <p:txBody>
          <a:bodyPr/>
          <a:lstStyle/>
          <a:p>
            <a:pPr algn="r" rtl="1"/>
            <a:fld id="{F36D83D4-5876-48AB-ABD6-4DF4AD9B01FA}" type="slidenum">
              <a:rPr lang="he-IL" smtClean="0">
                <a:latin typeface="Heebo" pitchFamily="2" charset="-79"/>
                <a:cs typeface="Heebo" pitchFamily="2" charset="-79"/>
              </a:rPr>
              <a:pPr algn="r" rtl="1"/>
              <a:t>3</a:t>
            </a:fld>
            <a:endParaRPr lang="he-IL">
              <a:latin typeface="Heebo" pitchFamily="2" charset="-79"/>
              <a:cs typeface="Heebo" pitchFamily="2" charset="-79"/>
            </a:endParaRPr>
          </a:p>
        </p:txBody>
      </p:sp>
    </p:spTree>
    <p:extLst>
      <p:ext uri="{BB962C8B-B14F-4D97-AF65-F5344CB8AC3E}">
        <p14:creationId xmlns:p14="http://schemas.microsoft.com/office/powerpoint/2010/main" val="4201426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קבוצה 20">
            <a:extLst>
              <a:ext uri="{FF2B5EF4-FFF2-40B4-BE49-F238E27FC236}">
                <a16:creationId xmlns:a16="http://schemas.microsoft.com/office/drawing/2014/main" id="{05524B89-F431-1D12-D8CF-7A1A8F2CDC30}"/>
              </a:ext>
            </a:extLst>
          </p:cNvPr>
          <p:cNvGrpSpPr/>
          <p:nvPr/>
        </p:nvGrpSpPr>
        <p:grpSpPr>
          <a:xfrm>
            <a:off x="2505156" y="2121316"/>
            <a:ext cx="7367142" cy="1408176"/>
            <a:chOff x="3084450" y="1700783"/>
            <a:chExt cx="7367142" cy="1408176"/>
          </a:xfrm>
        </p:grpSpPr>
        <p:grpSp>
          <p:nvGrpSpPr>
            <p:cNvPr id="14" name="קבוצה 13">
              <a:extLst>
                <a:ext uri="{FF2B5EF4-FFF2-40B4-BE49-F238E27FC236}">
                  <a16:creationId xmlns:a16="http://schemas.microsoft.com/office/drawing/2014/main" id="{DB55D55E-C06E-7249-B129-E8B2EE852DEE}"/>
                </a:ext>
              </a:extLst>
            </p:cNvPr>
            <p:cNvGrpSpPr/>
            <p:nvPr/>
          </p:nvGrpSpPr>
          <p:grpSpPr>
            <a:xfrm>
              <a:off x="3084450" y="1700783"/>
              <a:ext cx="5744380" cy="1408176"/>
              <a:chOff x="4434840" y="1728216"/>
              <a:chExt cx="5276088" cy="1106424"/>
            </a:xfrm>
          </p:grpSpPr>
          <p:cxnSp>
            <p:nvCxnSpPr>
              <p:cNvPr id="6" name="מחבר חץ ישר 5">
                <a:extLst>
                  <a:ext uri="{FF2B5EF4-FFF2-40B4-BE49-F238E27FC236}">
                    <a16:creationId xmlns:a16="http://schemas.microsoft.com/office/drawing/2014/main" id="{FFEFE8AE-0983-02D7-9BD7-C2DFF408BBFB}"/>
                  </a:ext>
                </a:extLst>
              </p:cNvPr>
              <p:cNvCxnSpPr/>
              <p:nvPr/>
            </p:nvCxnSpPr>
            <p:spPr>
              <a:xfrm flipH="1">
                <a:off x="8961120" y="2281428"/>
                <a:ext cx="749808" cy="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8" name="קבוצה 7">
                <a:extLst>
                  <a:ext uri="{FF2B5EF4-FFF2-40B4-BE49-F238E27FC236}">
                    <a16:creationId xmlns:a16="http://schemas.microsoft.com/office/drawing/2014/main" id="{8918D809-F210-383E-0106-8B3C268BCFD8}"/>
                  </a:ext>
                </a:extLst>
              </p:cNvPr>
              <p:cNvGrpSpPr/>
              <p:nvPr/>
            </p:nvGrpSpPr>
            <p:grpSpPr>
              <a:xfrm>
                <a:off x="6224016" y="1728216"/>
                <a:ext cx="2293531" cy="1106424"/>
                <a:chOff x="8961120" y="1728216"/>
                <a:chExt cx="2293531" cy="1106424"/>
              </a:xfrm>
            </p:grpSpPr>
            <p:sp>
              <p:nvSpPr>
                <p:cNvPr id="9" name="תיבת טקסט 8">
                  <a:extLst>
                    <a:ext uri="{FF2B5EF4-FFF2-40B4-BE49-F238E27FC236}">
                      <a16:creationId xmlns:a16="http://schemas.microsoft.com/office/drawing/2014/main" id="{0887945B-16FF-59F6-8880-A88715255D50}"/>
                    </a:ext>
                  </a:extLst>
                </p:cNvPr>
                <p:cNvSpPr txBox="1"/>
                <p:nvPr/>
              </p:nvSpPr>
              <p:spPr>
                <a:xfrm>
                  <a:off x="9974491" y="1728216"/>
                  <a:ext cx="1280160" cy="1106424"/>
                </a:xfrm>
                <a:prstGeom prst="rect">
                  <a:avLst/>
                </a:prstGeom>
                <a:solidFill>
                  <a:srgbClr val="F4B183"/>
                </a:solidFill>
                <a:ln w="38100">
                  <a:solidFill>
                    <a:schemeClr val="tx1"/>
                  </a:solidFill>
                </a:ln>
              </p:spPr>
              <p:txBody>
                <a:bodyPr wrap="square" rtlCol="1">
                  <a:spAutoFit/>
                </a:bodyPr>
                <a:lstStyle/>
                <a:p>
                  <a:endParaRPr lang="he-IL"/>
                </a:p>
              </p:txBody>
            </p:sp>
            <p:cxnSp>
              <p:nvCxnSpPr>
                <p:cNvPr id="10" name="מחבר חץ ישר 9">
                  <a:extLst>
                    <a:ext uri="{FF2B5EF4-FFF2-40B4-BE49-F238E27FC236}">
                      <a16:creationId xmlns:a16="http://schemas.microsoft.com/office/drawing/2014/main" id="{BEA4B0CC-886A-30D2-E70A-E57E9FF74736}"/>
                    </a:ext>
                  </a:extLst>
                </p:cNvPr>
                <p:cNvCxnSpPr/>
                <p:nvPr/>
              </p:nvCxnSpPr>
              <p:spPr>
                <a:xfrm flipH="1">
                  <a:off x="8961120" y="2281428"/>
                  <a:ext cx="749808" cy="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12" name="תיבת טקסט 11">
                <a:extLst>
                  <a:ext uri="{FF2B5EF4-FFF2-40B4-BE49-F238E27FC236}">
                    <a16:creationId xmlns:a16="http://schemas.microsoft.com/office/drawing/2014/main" id="{210E4069-7441-AA71-1DC3-32621D164ACD}"/>
                  </a:ext>
                </a:extLst>
              </p:cNvPr>
              <p:cNvSpPr txBox="1"/>
              <p:nvPr/>
            </p:nvSpPr>
            <p:spPr>
              <a:xfrm>
                <a:off x="4434840" y="1728216"/>
                <a:ext cx="1280159" cy="1106424"/>
              </a:xfrm>
              <a:prstGeom prst="rect">
                <a:avLst/>
              </a:prstGeom>
              <a:solidFill>
                <a:srgbClr val="F4B183"/>
              </a:solidFill>
              <a:ln w="38100">
                <a:solidFill>
                  <a:schemeClr val="tx1"/>
                </a:solidFill>
              </a:ln>
            </p:spPr>
            <p:txBody>
              <a:bodyPr wrap="square" rtlCol="1">
                <a:spAutoFit/>
              </a:bodyPr>
              <a:lstStyle/>
              <a:p>
                <a:endParaRPr lang="he-IL"/>
              </a:p>
            </p:txBody>
          </p:sp>
        </p:grpSp>
        <p:sp>
          <p:nvSpPr>
            <p:cNvPr id="15" name="מלבן 14">
              <a:extLst>
                <a:ext uri="{FF2B5EF4-FFF2-40B4-BE49-F238E27FC236}">
                  <a16:creationId xmlns:a16="http://schemas.microsoft.com/office/drawing/2014/main" id="{318DC645-7FF1-D84C-110B-E44805A02110}"/>
                </a:ext>
              </a:extLst>
            </p:cNvPr>
            <p:cNvSpPr/>
            <p:nvPr/>
          </p:nvSpPr>
          <p:spPr>
            <a:xfrm>
              <a:off x="9278383" y="1885445"/>
              <a:ext cx="1081841" cy="830997"/>
            </a:xfrm>
            <a:prstGeom prst="rect">
              <a:avLst/>
            </a:prstGeom>
            <a:noFill/>
          </p:spPr>
          <p:txBody>
            <a:bodyPr wrap="square" lIns="91440" tIns="45720" rIns="91440" bIns="45720">
              <a:spAutoFit/>
            </a:bodyPr>
            <a:lstStyle/>
            <a:p>
              <a:pPr algn="ctr"/>
              <a:r>
                <a:rPr lang="he-IL" sz="1600" cap="none" spc="0">
                  <a:ln w="10160">
                    <a:solidFill>
                      <a:schemeClr val="bg1"/>
                    </a:solidFill>
                    <a:prstDash val="solid"/>
                  </a:ln>
                  <a:solidFill>
                    <a:schemeClr val="bg1"/>
                  </a:solidFill>
                </a:rPr>
                <a:t>עיבוד חלופה מועדפת</a:t>
              </a:r>
            </a:p>
          </p:txBody>
        </p:sp>
        <p:sp>
          <p:nvSpPr>
            <p:cNvPr id="17" name="מלבן 16">
              <a:extLst>
                <a:ext uri="{FF2B5EF4-FFF2-40B4-BE49-F238E27FC236}">
                  <a16:creationId xmlns:a16="http://schemas.microsoft.com/office/drawing/2014/main" id="{7D97517B-D07A-9A6F-DE25-2F8431854FF8}"/>
                </a:ext>
              </a:extLst>
            </p:cNvPr>
            <p:cNvSpPr/>
            <p:nvPr/>
          </p:nvSpPr>
          <p:spPr>
            <a:xfrm>
              <a:off x="6138032" y="2043304"/>
              <a:ext cx="1393782" cy="707886"/>
            </a:xfrm>
            <a:prstGeom prst="rect">
              <a:avLst/>
            </a:prstGeom>
            <a:noFill/>
          </p:spPr>
          <p:txBody>
            <a:bodyPr wrap="square" lIns="91440" tIns="45720" rIns="91440" bIns="45720">
              <a:spAutoFit/>
            </a:bodyPr>
            <a:lstStyle/>
            <a:p>
              <a:pPr algn="ctr"/>
              <a:r>
                <a:rPr lang="he-IL" sz="2000" b="1">
                  <a:ln w="10160">
                    <a:solidFill>
                      <a:schemeClr val="tx1"/>
                    </a:solidFill>
                    <a:prstDash val="solid"/>
                  </a:ln>
                  <a:solidFill>
                    <a:sysClr val="windowText" lastClr="000000"/>
                  </a:solidFill>
                  <a:latin typeface="Heebo" pitchFamily="2" charset="-79"/>
                  <a:cs typeface="Heebo" pitchFamily="2" charset="-79"/>
                </a:rPr>
                <a:t>הפקדה והתנגדויות</a:t>
              </a:r>
            </a:p>
          </p:txBody>
        </p:sp>
        <p:sp>
          <p:nvSpPr>
            <p:cNvPr id="18" name="מלבן 17">
              <a:extLst>
                <a:ext uri="{FF2B5EF4-FFF2-40B4-BE49-F238E27FC236}">
                  <a16:creationId xmlns:a16="http://schemas.microsoft.com/office/drawing/2014/main" id="{9F8A2964-B878-942A-1B31-FECB78E30C6F}"/>
                </a:ext>
              </a:extLst>
            </p:cNvPr>
            <p:cNvSpPr/>
            <p:nvPr/>
          </p:nvSpPr>
          <p:spPr>
            <a:xfrm>
              <a:off x="3240420" y="2037874"/>
              <a:ext cx="1081841" cy="707886"/>
            </a:xfrm>
            <a:prstGeom prst="rect">
              <a:avLst/>
            </a:prstGeom>
            <a:noFill/>
          </p:spPr>
          <p:txBody>
            <a:bodyPr wrap="square" lIns="91440" tIns="45720" rIns="91440" bIns="45720">
              <a:spAutoFit/>
            </a:bodyPr>
            <a:lstStyle/>
            <a:p>
              <a:pPr algn="ctr"/>
              <a:r>
                <a:rPr lang="he-IL" sz="2000" b="1">
                  <a:ln w="10160">
                    <a:solidFill>
                      <a:schemeClr val="tx1"/>
                    </a:solidFill>
                    <a:prstDash val="solid"/>
                  </a:ln>
                  <a:solidFill>
                    <a:sysClr val="windowText" lastClr="000000"/>
                  </a:solidFill>
                  <a:latin typeface="Heebo" pitchFamily="2" charset="-79"/>
                  <a:cs typeface="Heebo" pitchFamily="2" charset="-79"/>
                </a:rPr>
                <a:t>מתן תוקף</a:t>
              </a:r>
            </a:p>
          </p:txBody>
        </p:sp>
        <p:sp>
          <p:nvSpPr>
            <p:cNvPr id="19" name="תיבת טקסט 18">
              <a:extLst>
                <a:ext uri="{FF2B5EF4-FFF2-40B4-BE49-F238E27FC236}">
                  <a16:creationId xmlns:a16="http://schemas.microsoft.com/office/drawing/2014/main" id="{0BB9CA5D-CDAC-3BE1-2D3A-5848C71FE0E0}"/>
                </a:ext>
              </a:extLst>
            </p:cNvPr>
            <p:cNvSpPr txBox="1"/>
            <p:nvPr/>
          </p:nvSpPr>
          <p:spPr>
            <a:xfrm>
              <a:off x="9057809" y="1700783"/>
              <a:ext cx="1393783" cy="1408176"/>
            </a:xfrm>
            <a:prstGeom prst="rect">
              <a:avLst/>
            </a:prstGeom>
            <a:solidFill>
              <a:schemeClr val="accent2">
                <a:lumMod val="60000"/>
                <a:lumOff val="40000"/>
              </a:schemeClr>
            </a:solidFill>
            <a:ln w="57150">
              <a:solidFill>
                <a:schemeClr val="tx2">
                  <a:lumMod val="50000"/>
                  <a:lumOff val="50000"/>
                </a:schemeClr>
              </a:solidFill>
            </a:ln>
          </p:spPr>
          <p:txBody>
            <a:bodyPr wrap="square" rtlCol="1">
              <a:spAutoFit/>
            </a:bodyPr>
            <a:lstStyle/>
            <a:p>
              <a:endParaRPr lang="he-IL"/>
            </a:p>
          </p:txBody>
        </p:sp>
        <p:sp>
          <p:nvSpPr>
            <p:cNvPr id="20" name="מלבן 19">
              <a:extLst>
                <a:ext uri="{FF2B5EF4-FFF2-40B4-BE49-F238E27FC236}">
                  <a16:creationId xmlns:a16="http://schemas.microsoft.com/office/drawing/2014/main" id="{05C396D3-415C-ACF4-63D9-ECBBC926E576}"/>
                </a:ext>
              </a:extLst>
            </p:cNvPr>
            <p:cNvSpPr/>
            <p:nvPr/>
          </p:nvSpPr>
          <p:spPr>
            <a:xfrm>
              <a:off x="9231689" y="1953035"/>
              <a:ext cx="1081841" cy="1015663"/>
            </a:xfrm>
            <a:prstGeom prst="rect">
              <a:avLst/>
            </a:prstGeom>
            <a:noFill/>
          </p:spPr>
          <p:txBody>
            <a:bodyPr wrap="square" lIns="91440" tIns="45720" rIns="91440" bIns="45720">
              <a:spAutoFit/>
            </a:bodyPr>
            <a:lstStyle/>
            <a:p>
              <a:pPr algn="ctr"/>
              <a:r>
                <a:rPr lang="he-IL" sz="2000" b="1" cap="none" spc="0">
                  <a:ln w="10160">
                    <a:solidFill>
                      <a:schemeClr val="tx1"/>
                    </a:solidFill>
                    <a:prstDash val="solid"/>
                  </a:ln>
                  <a:solidFill>
                    <a:sysClr val="windowText" lastClr="000000"/>
                  </a:solidFill>
                  <a:latin typeface="Heebo" pitchFamily="2" charset="-79"/>
                  <a:cs typeface="Heebo" pitchFamily="2" charset="-79"/>
                </a:rPr>
                <a:t>פיתוח חלופות תכנון</a:t>
              </a:r>
            </a:p>
          </p:txBody>
        </p:sp>
      </p:grpSp>
      <p:grpSp>
        <p:nvGrpSpPr>
          <p:cNvPr id="36" name="קבוצה 35">
            <a:extLst>
              <a:ext uri="{FF2B5EF4-FFF2-40B4-BE49-F238E27FC236}">
                <a16:creationId xmlns:a16="http://schemas.microsoft.com/office/drawing/2014/main" id="{95543D13-64A4-1540-0C3E-3715B7DFDEBE}"/>
              </a:ext>
            </a:extLst>
          </p:cNvPr>
          <p:cNvGrpSpPr/>
          <p:nvPr/>
        </p:nvGrpSpPr>
        <p:grpSpPr>
          <a:xfrm>
            <a:off x="6236847" y="3776381"/>
            <a:ext cx="3003162" cy="402336"/>
            <a:chOff x="6816141" y="3355848"/>
            <a:chExt cx="3003162" cy="402336"/>
          </a:xfrm>
        </p:grpSpPr>
        <p:cxnSp>
          <p:nvCxnSpPr>
            <p:cNvPr id="30" name="מחבר חץ ישר 29">
              <a:extLst>
                <a:ext uri="{FF2B5EF4-FFF2-40B4-BE49-F238E27FC236}">
                  <a16:creationId xmlns:a16="http://schemas.microsoft.com/office/drawing/2014/main" id="{E78CDCC8-ACB9-4824-BCEC-3A71F5BC1643}"/>
                </a:ext>
              </a:extLst>
            </p:cNvPr>
            <p:cNvCxnSpPr>
              <a:cxnSpLocks/>
            </p:cNvCxnSpPr>
            <p:nvPr/>
          </p:nvCxnSpPr>
          <p:spPr>
            <a:xfrm flipV="1">
              <a:off x="9810159" y="3355848"/>
              <a:ext cx="0" cy="40233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4" name="מחבר ישר 33">
              <a:extLst>
                <a:ext uri="{FF2B5EF4-FFF2-40B4-BE49-F238E27FC236}">
                  <a16:creationId xmlns:a16="http://schemas.microsoft.com/office/drawing/2014/main" id="{451A1E4B-F597-0457-91D9-A350A23B6D03}"/>
                </a:ext>
              </a:extLst>
            </p:cNvPr>
            <p:cNvCxnSpPr/>
            <p:nvPr/>
          </p:nvCxnSpPr>
          <p:spPr>
            <a:xfrm flipH="1">
              <a:off x="6816141" y="3758184"/>
              <a:ext cx="3003162" cy="0"/>
            </a:xfrm>
            <a:prstGeom prst="line">
              <a:avLst/>
            </a:prstGeom>
          </p:spPr>
          <p:style>
            <a:lnRef idx="2">
              <a:schemeClr val="dk1"/>
            </a:lnRef>
            <a:fillRef idx="0">
              <a:schemeClr val="dk1"/>
            </a:fillRef>
            <a:effectRef idx="1">
              <a:schemeClr val="dk1"/>
            </a:effectRef>
            <a:fontRef idx="minor">
              <a:schemeClr val="tx1"/>
            </a:fontRef>
          </p:style>
        </p:cxnSp>
        <p:cxnSp>
          <p:nvCxnSpPr>
            <p:cNvPr id="35" name="מחבר חץ ישר 34">
              <a:extLst>
                <a:ext uri="{FF2B5EF4-FFF2-40B4-BE49-F238E27FC236}">
                  <a16:creationId xmlns:a16="http://schemas.microsoft.com/office/drawing/2014/main" id="{77BF59FF-CC65-53A8-75E9-92C5042A2744}"/>
                </a:ext>
              </a:extLst>
            </p:cNvPr>
            <p:cNvCxnSpPr>
              <a:cxnSpLocks/>
            </p:cNvCxnSpPr>
            <p:nvPr/>
          </p:nvCxnSpPr>
          <p:spPr>
            <a:xfrm flipV="1">
              <a:off x="6816141" y="3355848"/>
              <a:ext cx="0" cy="40233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37" name="תיבת טקסט 36">
            <a:extLst>
              <a:ext uri="{FF2B5EF4-FFF2-40B4-BE49-F238E27FC236}">
                <a16:creationId xmlns:a16="http://schemas.microsoft.com/office/drawing/2014/main" id="{717F385D-66F6-B8F4-E1A0-D3BECE8B8789}"/>
              </a:ext>
            </a:extLst>
          </p:cNvPr>
          <p:cNvSpPr txBox="1"/>
          <p:nvPr/>
        </p:nvSpPr>
        <p:spPr>
          <a:xfrm>
            <a:off x="6306141" y="3849533"/>
            <a:ext cx="2869265" cy="338554"/>
          </a:xfrm>
          <a:prstGeom prst="rect">
            <a:avLst/>
          </a:prstGeom>
          <a:noFill/>
        </p:spPr>
        <p:txBody>
          <a:bodyPr wrap="square" rtlCol="1">
            <a:spAutoFit/>
          </a:bodyPr>
          <a:lstStyle/>
          <a:p>
            <a:pPr algn="ctr"/>
            <a:r>
              <a:rPr lang="he-IL" sz="1600" b="1">
                <a:solidFill>
                  <a:srgbClr val="002060"/>
                </a:solidFill>
                <a:latin typeface="Heebo" pitchFamily="2" charset="-79"/>
                <a:cs typeface="Heebo" pitchFamily="2" charset="-79"/>
              </a:rPr>
              <a:t>כ- 24 חודשים</a:t>
            </a:r>
          </a:p>
        </p:txBody>
      </p:sp>
      <p:grpSp>
        <p:nvGrpSpPr>
          <p:cNvPr id="38" name="קבוצה 37">
            <a:extLst>
              <a:ext uri="{FF2B5EF4-FFF2-40B4-BE49-F238E27FC236}">
                <a16:creationId xmlns:a16="http://schemas.microsoft.com/office/drawing/2014/main" id="{98FA3BAA-C1A2-59CD-DD91-5AAD004FAEB2}"/>
              </a:ext>
            </a:extLst>
          </p:cNvPr>
          <p:cNvGrpSpPr/>
          <p:nvPr/>
        </p:nvGrpSpPr>
        <p:grpSpPr>
          <a:xfrm>
            <a:off x="2887095" y="3785751"/>
            <a:ext cx="3003162" cy="402336"/>
            <a:chOff x="6816141" y="3355848"/>
            <a:chExt cx="3003162" cy="402336"/>
          </a:xfrm>
        </p:grpSpPr>
        <p:cxnSp>
          <p:nvCxnSpPr>
            <p:cNvPr id="39" name="מחבר חץ ישר 38">
              <a:extLst>
                <a:ext uri="{FF2B5EF4-FFF2-40B4-BE49-F238E27FC236}">
                  <a16:creationId xmlns:a16="http://schemas.microsoft.com/office/drawing/2014/main" id="{500BBD63-D48B-F2E5-F781-4476B9166102}"/>
                </a:ext>
              </a:extLst>
            </p:cNvPr>
            <p:cNvCxnSpPr>
              <a:cxnSpLocks/>
            </p:cNvCxnSpPr>
            <p:nvPr/>
          </p:nvCxnSpPr>
          <p:spPr>
            <a:xfrm flipV="1">
              <a:off x="9810159" y="3355848"/>
              <a:ext cx="0" cy="40233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0" name="מחבר ישר 39">
              <a:extLst>
                <a:ext uri="{FF2B5EF4-FFF2-40B4-BE49-F238E27FC236}">
                  <a16:creationId xmlns:a16="http://schemas.microsoft.com/office/drawing/2014/main" id="{025368A5-2608-530F-B135-EFB17B76CFE6}"/>
                </a:ext>
              </a:extLst>
            </p:cNvPr>
            <p:cNvCxnSpPr/>
            <p:nvPr/>
          </p:nvCxnSpPr>
          <p:spPr>
            <a:xfrm flipH="1">
              <a:off x="6816141" y="3758184"/>
              <a:ext cx="3003162" cy="0"/>
            </a:xfrm>
            <a:prstGeom prst="line">
              <a:avLst/>
            </a:prstGeom>
          </p:spPr>
          <p:style>
            <a:lnRef idx="2">
              <a:schemeClr val="dk1"/>
            </a:lnRef>
            <a:fillRef idx="0">
              <a:schemeClr val="dk1"/>
            </a:fillRef>
            <a:effectRef idx="1">
              <a:schemeClr val="dk1"/>
            </a:effectRef>
            <a:fontRef idx="minor">
              <a:schemeClr val="tx1"/>
            </a:fontRef>
          </p:style>
        </p:cxnSp>
        <p:cxnSp>
          <p:nvCxnSpPr>
            <p:cNvPr id="41" name="מחבר חץ ישר 40">
              <a:extLst>
                <a:ext uri="{FF2B5EF4-FFF2-40B4-BE49-F238E27FC236}">
                  <a16:creationId xmlns:a16="http://schemas.microsoft.com/office/drawing/2014/main" id="{A77B57F4-7736-79AC-E5B4-0E54A0ACE328}"/>
                </a:ext>
              </a:extLst>
            </p:cNvPr>
            <p:cNvCxnSpPr>
              <a:cxnSpLocks/>
            </p:cNvCxnSpPr>
            <p:nvPr/>
          </p:nvCxnSpPr>
          <p:spPr>
            <a:xfrm flipV="1">
              <a:off x="6816141" y="3355848"/>
              <a:ext cx="0" cy="40233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42" name="תיבת טקסט 41">
            <a:extLst>
              <a:ext uri="{FF2B5EF4-FFF2-40B4-BE49-F238E27FC236}">
                <a16:creationId xmlns:a16="http://schemas.microsoft.com/office/drawing/2014/main" id="{CA0B56BA-7E49-AA5D-0C89-40F3B1739DF9}"/>
              </a:ext>
            </a:extLst>
          </p:cNvPr>
          <p:cNvSpPr txBox="1"/>
          <p:nvPr/>
        </p:nvSpPr>
        <p:spPr>
          <a:xfrm>
            <a:off x="2984118" y="3849533"/>
            <a:ext cx="2869265" cy="338554"/>
          </a:xfrm>
          <a:prstGeom prst="rect">
            <a:avLst/>
          </a:prstGeom>
          <a:noFill/>
        </p:spPr>
        <p:txBody>
          <a:bodyPr wrap="square" rtlCol="1">
            <a:spAutoFit/>
          </a:bodyPr>
          <a:lstStyle/>
          <a:p>
            <a:pPr algn="ctr"/>
            <a:r>
              <a:rPr lang="he-IL" sz="1600" b="1">
                <a:solidFill>
                  <a:srgbClr val="002060"/>
                </a:solidFill>
                <a:latin typeface="OCRB" panose="020F0502020204030204" pitchFamily="49" charset="0"/>
              </a:rPr>
              <a:t>כ- </a:t>
            </a:r>
            <a:r>
              <a:rPr lang="he-IL" sz="1600" b="1">
                <a:solidFill>
                  <a:srgbClr val="002060"/>
                </a:solidFill>
                <a:latin typeface="Heebo" pitchFamily="2" charset="-79"/>
                <a:cs typeface="Heebo" pitchFamily="2" charset="-79"/>
              </a:rPr>
              <a:t>18</a:t>
            </a:r>
            <a:r>
              <a:rPr lang="he-IL" sz="1600" b="1">
                <a:solidFill>
                  <a:srgbClr val="002060"/>
                </a:solidFill>
                <a:latin typeface="OCRB" panose="020F0502020204030204" pitchFamily="49" charset="0"/>
              </a:rPr>
              <a:t> חודשים</a:t>
            </a:r>
          </a:p>
        </p:txBody>
      </p:sp>
      <p:sp>
        <p:nvSpPr>
          <p:cNvPr id="43" name="תיבת טקסט 42">
            <a:extLst>
              <a:ext uri="{FF2B5EF4-FFF2-40B4-BE49-F238E27FC236}">
                <a16:creationId xmlns:a16="http://schemas.microsoft.com/office/drawing/2014/main" id="{6E6041AF-F7F3-93BD-41F5-89BB2B45B4DC}"/>
              </a:ext>
            </a:extLst>
          </p:cNvPr>
          <p:cNvSpPr txBox="1"/>
          <p:nvPr/>
        </p:nvSpPr>
        <p:spPr>
          <a:xfrm>
            <a:off x="5518006" y="1503601"/>
            <a:ext cx="5753293" cy="584775"/>
          </a:xfrm>
          <a:prstGeom prst="rect">
            <a:avLst/>
          </a:prstGeom>
          <a:noFill/>
        </p:spPr>
        <p:txBody>
          <a:bodyPr wrap="square" rtlCol="1">
            <a:spAutoFit/>
          </a:bodyPr>
          <a:lstStyle/>
          <a:p>
            <a:endParaRPr lang="he-IL" sz="3200">
              <a:solidFill>
                <a:srgbClr val="1E48BC"/>
              </a:solidFill>
              <a:latin typeface="Heebo" pitchFamily="2" charset="-79"/>
              <a:cs typeface="Heebo" pitchFamily="2" charset="-79"/>
            </a:endParaRPr>
          </a:p>
        </p:txBody>
      </p:sp>
      <p:grpSp>
        <p:nvGrpSpPr>
          <p:cNvPr id="47" name="קבוצה 46">
            <a:extLst>
              <a:ext uri="{FF2B5EF4-FFF2-40B4-BE49-F238E27FC236}">
                <a16:creationId xmlns:a16="http://schemas.microsoft.com/office/drawing/2014/main" id="{000951A2-210E-47DA-31C4-489F4AE34DEF}"/>
              </a:ext>
            </a:extLst>
          </p:cNvPr>
          <p:cNvGrpSpPr/>
          <p:nvPr/>
        </p:nvGrpSpPr>
        <p:grpSpPr>
          <a:xfrm>
            <a:off x="8478514" y="3703229"/>
            <a:ext cx="1783074" cy="1979790"/>
            <a:chOff x="9057808" y="3282696"/>
            <a:chExt cx="1783074" cy="1979790"/>
          </a:xfrm>
        </p:grpSpPr>
        <p:cxnSp>
          <p:nvCxnSpPr>
            <p:cNvPr id="45" name="מחבר חץ ישר 44">
              <a:extLst>
                <a:ext uri="{FF2B5EF4-FFF2-40B4-BE49-F238E27FC236}">
                  <a16:creationId xmlns:a16="http://schemas.microsoft.com/office/drawing/2014/main" id="{2943FD39-13FC-C1A4-0830-8AD9306539A6}"/>
                </a:ext>
              </a:extLst>
            </p:cNvPr>
            <p:cNvCxnSpPr/>
            <p:nvPr/>
          </p:nvCxnSpPr>
          <p:spPr>
            <a:xfrm>
              <a:off x="10040112" y="3282696"/>
              <a:ext cx="0" cy="11612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6" name="תיבת טקסט 45">
              <a:extLst>
                <a:ext uri="{FF2B5EF4-FFF2-40B4-BE49-F238E27FC236}">
                  <a16:creationId xmlns:a16="http://schemas.microsoft.com/office/drawing/2014/main" id="{D8D672C2-F7E0-A8ED-87E7-39B41AFF5ECA}"/>
                </a:ext>
              </a:extLst>
            </p:cNvPr>
            <p:cNvSpPr txBox="1"/>
            <p:nvPr/>
          </p:nvSpPr>
          <p:spPr>
            <a:xfrm>
              <a:off x="9057808" y="4493045"/>
              <a:ext cx="1783074" cy="769441"/>
            </a:xfrm>
            <a:prstGeom prst="rect">
              <a:avLst/>
            </a:prstGeom>
            <a:noFill/>
            <a:ln w="28575">
              <a:solidFill>
                <a:srgbClr val="002060"/>
              </a:solidFill>
            </a:ln>
          </p:spPr>
          <p:txBody>
            <a:bodyPr wrap="square" rtlCol="1">
              <a:spAutoFit/>
            </a:bodyPr>
            <a:lstStyle/>
            <a:p>
              <a:pPr algn="ctr"/>
              <a:r>
                <a:rPr lang="he-IL" sz="1100" b="1">
                  <a:solidFill>
                    <a:srgbClr val="002060"/>
                  </a:solidFill>
                  <a:latin typeface="Heebo" pitchFamily="2" charset="-79"/>
                  <a:cs typeface="Heebo" pitchFamily="2" charset="-79"/>
                </a:rPr>
                <a:t>פיתוח חלופות תכנון </a:t>
              </a:r>
            </a:p>
            <a:p>
              <a:pPr algn="ctr"/>
              <a:r>
                <a:rPr lang="he-IL" sz="1100" b="1">
                  <a:solidFill>
                    <a:srgbClr val="002060"/>
                  </a:solidFill>
                  <a:latin typeface="Heebo" pitchFamily="2" charset="-79"/>
                  <a:cs typeface="Heebo" pitchFamily="2" charset="-79"/>
                </a:rPr>
                <a:t>עיבוד חלופה נבחרת</a:t>
              </a:r>
            </a:p>
            <a:p>
              <a:pPr algn="ctr"/>
              <a:r>
                <a:rPr lang="he-IL" sz="1100" b="1">
                  <a:solidFill>
                    <a:srgbClr val="002060"/>
                  </a:solidFill>
                  <a:latin typeface="Heebo" pitchFamily="2" charset="-79"/>
                  <a:cs typeface="Heebo" pitchFamily="2" charset="-79"/>
                </a:rPr>
                <a:t>עריכת מסמכי תכנית להפקדה</a:t>
              </a:r>
            </a:p>
          </p:txBody>
        </p:sp>
      </p:grpSp>
      <p:cxnSp>
        <p:nvCxnSpPr>
          <p:cNvPr id="49" name="מחבר חץ ישר 48">
            <a:extLst>
              <a:ext uri="{FF2B5EF4-FFF2-40B4-BE49-F238E27FC236}">
                <a16:creationId xmlns:a16="http://schemas.microsoft.com/office/drawing/2014/main" id="{CA4F8D06-5CC0-EBCD-6D1D-6E938A9E76F6}"/>
              </a:ext>
            </a:extLst>
          </p:cNvPr>
          <p:cNvCxnSpPr/>
          <p:nvPr/>
        </p:nvCxnSpPr>
        <p:spPr>
          <a:xfrm>
            <a:off x="6096000" y="3703229"/>
            <a:ext cx="0" cy="11612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50" name="תיבת טקסט 49">
            <a:extLst>
              <a:ext uri="{FF2B5EF4-FFF2-40B4-BE49-F238E27FC236}">
                <a16:creationId xmlns:a16="http://schemas.microsoft.com/office/drawing/2014/main" id="{D23FC62D-BB52-5C91-094C-5C6CA217DD4A}"/>
              </a:ext>
            </a:extLst>
          </p:cNvPr>
          <p:cNvSpPr txBox="1"/>
          <p:nvPr/>
        </p:nvSpPr>
        <p:spPr>
          <a:xfrm>
            <a:off x="5204463" y="4913578"/>
            <a:ext cx="1783074" cy="769441"/>
          </a:xfrm>
          <a:prstGeom prst="rect">
            <a:avLst/>
          </a:prstGeom>
          <a:noFill/>
          <a:ln w="28575">
            <a:solidFill>
              <a:schemeClr val="tx1"/>
            </a:solidFill>
          </a:ln>
        </p:spPr>
        <p:txBody>
          <a:bodyPr wrap="square" rtlCol="1">
            <a:spAutoFit/>
          </a:bodyPr>
          <a:lstStyle/>
          <a:p>
            <a:pPr algn="ctr"/>
            <a:r>
              <a:rPr lang="he-IL" sz="1100" b="1">
                <a:solidFill>
                  <a:srgbClr val="002060"/>
                </a:solidFill>
                <a:latin typeface="Heebo" pitchFamily="2" charset="-79"/>
                <a:cs typeface="Heebo" pitchFamily="2" charset="-79"/>
              </a:rPr>
              <a:t>דיון להפקדה</a:t>
            </a:r>
          </a:p>
          <a:p>
            <a:pPr algn="ctr"/>
            <a:r>
              <a:rPr lang="he-IL" sz="1100" b="1">
                <a:solidFill>
                  <a:srgbClr val="002060"/>
                </a:solidFill>
                <a:latin typeface="Heebo" pitchFamily="2" charset="-79"/>
                <a:cs typeface="Heebo" pitchFamily="2" charset="-79"/>
              </a:rPr>
              <a:t>הפקדה בפועל</a:t>
            </a:r>
          </a:p>
          <a:p>
            <a:pPr algn="ctr"/>
            <a:r>
              <a:rPr lang="he-IL" sz="1100" b="1">
                <a:solidFill>
                  <a:srgbClr val="002060"/>
                </a:solidFill>
                <a:latin typeface="Heebo" pitchFamily="2" charset="-79"/>
                <a:cs typeface="Heebo" pitchFamily="2" charset="-79"/>
              </a:rPr>
              <a:t>פרסום בעיתונות</a:t>
            </a:r>
          </a:p>
          <a:p>
            <a:pPr algn="ctr"/>
            <a:r>
              <a:rPr lang="he-IL" sz="1100" b="1">
                <a:solidFill>
                  <a:srgbClr val="002060"/>
                </a:solidFill>
                <a:latin typeface="Heebo" pitchFamily="2" charset="-79"/>
                <a:cs typeface="Heebo" pitchFamily="2" charset="-79"/>
              </a:rPr>
              <a:t>דיון התנגדויות</a:t>
            </a:r>
          </a:p>
        </p:txBody>
      </p:sp>
      <p:cxnSp>
        <p:nvCxnSpPr>
          <p:cNvPr id="52" name="מחבר חץ ישר 51">
            <a:extLst>
              <a:ext uri="{FF2B5EF4-FFF2-40B4-BE49-F238E27FC236}">
                <a16:creationId xmlns:a16="http://schemas.microsoft.com/office/drawing/2014/main" id="{19E4826B-5176-6EF1-B70B-DF337E47799F}"/>
              </a:ext>
            </a:extLst>
          </p:cNvPr>
          <p:cNvCxnSpPr/>
          <p:nvPr/>
        </p:nvCxnSpPr>
        <p:spPr>
          <a:xfrm>
            <a:off x="2731183" y="3703229"/>
            <a:ext cx="0" cy="11612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53" name="תיבת טקסט 52">
            <a:extLst>
              <a:ext uri="{FF2B5EF4-FFF2-40B4-BE49-F238E27FC236}">
                <a16:creationId xmlns:a16="http://schemas.microsoft.com/office/drawing/2014/main" id="{421F2B63-A02C-C85C-393C-829B4E644285}"/>
              </a:ext>
            </a:extLst>
          </p:cNvPr>
          <p:cNvSpPr txBox="1"/>
          <p:nvPr/>
        </p:nvSpPr>
        <p:spPr>
          <a:xfrm>
            <a:off x="1930412" y="4905332"/>
            <a:ext cx="1692308" cy="769441"/>
          </a:xfrm>
          <a:prstGeom prst="rect">
            <a:avLst/>
          </a:prstGeom>
          <a:noFill/>
          <a:ln w="28575">
            <a:solidFill>
              <a:schemeClr val="tx1"/>
            </a:solidFill>
          </a:ln>
        </p:spPr>
        <p:txBody>
          <a:bodyPr wrap="square" rtlCol="1">
            <a:spAutoFit/>
          </a:bodyPr>
          <a:lstStyle/>
          <a:p>
            <a:pPr algn="ctr"/>
            <a:endParaRPr lang="he-IL" sz="1100" b="1">
              <a:solidFill>
                <a:srgbClr val="002060"/>
              </a:solidFill>
              <a:latin typeface="Heebo" pitchFamily="2" charset="-79"/>
              <a:cs typeface="Heebo" pitchFamily="2" charset="-79"/>
            </a:endParaRPr>
          </a:p>
          <a:p>
            <a:pPr algn="ctr"/>
            <a:r>
              <a:rPr lang="he-IL" sz="1100" b="1">
                <a:solidFill>
                  <a:srgbClr val="002060"/>
                </a:solidFill>
                <a:latin typeface="Heebo" pitchFamily="2" charset="-79"/>
                <a:cs typeface="Heebo" pitchFamily="2" charset="-79"/>
              </a:rPr>
              <a:t>תיקון מסמכי תכנית </a:t>
            </a:r>
          </a:p>
          <a:p>
            <a:pPr algn="ctr"/>
            <a:r>
              <a:rPr lang="he-IL" sz="1100" b="1">
                <a:solidFill>
                  <a:srgbClr val="002060"/>
                </a:solidFill>
                <a:latin typeface="Heebo" pitchFamily="2" charset="-79"/>
                <a:cs typeface="Heebo" pitchFamily="2" charset="-79"/>
              </a:rPr>
              <a:t>מתן תוקף</a:t>
            </a:r>
          </a:p>
          <a:p>
            <a:pPr algn="ctr"/>
            <a:endParaRPr lang="he-IL" sz="1100" b="1">
              <a:solidFill>
                <a:srgbClr val="002060"/>
              </a:solidFill>
              <a:latin typeface="Heebo" pitchFamily="2" charset="-79"/>
              <a:cs typeface="Heebo" pitchFamily="2" charset="-79"/>
            </a:endParaRPr>
          </a:p>
        </p:txBody>
      </p:sp>
      <p:grpSp>
        <p:nvGrpSpPr>
          <p:cNvPr id="55" name="Group 6">
            <a:extLst>
              <a:ext uri="{FF2B5EF4-FFF2-40B4-BE49-F238E27FC236}">
                <a16:creationId xmlns:a16="http://schemas.microsoft.com/office/drawing/2014/main" id="{4D25AA81-3F10-AC93-2384-B1A9268953DF}"/>
              </a:ext>
            </a:extLst>
          </p:cNvPr>
          <p:cNvGrpSpPr/>
          <p:nvPr/>
        </p:nvGrpSpPr>
        <p:grpSpPr>
          <a:xfrm>
            <a:off x="2023847" y="6266054"/>
            <a:ext cx="8558253" cy="615944"/>
            <a:chOff x="1901363" y="6047503"/>
            <a:chExt cx="8811992" cy="773979"/>
          </a:xfrm>
        </p:grpSpPr>
        <p:pic>
          <p:nvPicPr>
            <p:cNvPr id="56" name="תמונה 9">
              <a:extLst>
                <a:ext uri="{FF2B5EF4-FFF2-40B4-BE49-F238E27FC236}">
                  <a16:creationId xmlns:a16="http://schemas.microsoft.com/office/drawing/2014/main" id="{7B05BE6D-5F06-EAA3-8296-BE436C94A80A}"/>
                </a:ext>
              </a:extLst>
            </p:cNvPr>
            <p:cNvPicPr>
              <a:picLocks noChangeAspect="1"/>
            </p:cNvPicPr>
            <p:nvPr/>
          </p:nvPicPr>
          <p:blipFill>
            <a:blip r:embed="rId2"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57" name="Picture 17">
              <a:extLst>
                <a:ext uri="{FF2B5EF4-FFF2-40B4-BE49-F238E27FC236}">
                  <a16:creationId xmlns:a16="http://schemas.microsoft.com/office/drawing/2014/main" id="{21C1F99B-57EE-BBD6-C7A4-0CFD8EEA2937}"/>
                </a:ext>
              </a:extLst>
            </p:cNvPr>
            <p:cNvPicPr>
              <a:picLocks noChangeAspect="1"/>
            </p:cNvPicPr>
            <p:nvPr/>
          </p:nvPicPr>
          <p:blipFill>
            <a:blip r:embed="rId3"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58" name="Picture 18">
              <a:extLst>
                <a:ext uri="{FF2B5EF4-FFF2-40B4-BE49-F238E27FC236}">
                  <a16:creationId xmlns:a16="http://schemas.microsoft.com/office/drawing/2014/main" id="{909BA6DA-D6A8-BEA3-56FE-F64A5E8B1931}"/>
                </a:ext>
              </a:extLst>
            </p:cNvPr>
            <p:cNvPicPr>
              <a:picLocks noChangeAspect="1"/>
            </p:cNvPicPr>
            <p:nvPr/>
          </p:nvPicPr>
          <p:blipFill>
            <a:blip r:embed="rId4"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59" name="Picture 19">
              <a:extLst>
                <a:ext uri="{FF2B5EF4-FFF2-40B4-BE49-F238E27FC236}">
                  <a16:creationId xmlns:a16="http://schemas.microsoft.com/office/drawing/2014/main" id="{3A25E80B-BCA6-6391-05E5-770AC54EB8AC}"/>
                </a:ext>
              </a:extLst>
            </p:cNvPr>
            <p:cNvPicPr>
              <a:picLocks noChangeAspect="1"/>
            </p:cNvPicPr>
            <p:nvPr/>
          </p:nvPicPr>
          <p:blipFill>
            <a:blip r:embed="rId5">
              <a:alphaModFix amt="35000"/>
            </a:blip>
            <a:stretch>
              <a:fillRect/>
            </a:stretch>
          </p:blipFill>
          <p:spPr>
            <a:xfrm>
              <a:off x="3610895" y="6247754"/>
              <a:ext cx="1169922" cy="354196"/>
            </a:xfrm>
            <a:prstGeom prst="rect">
              <a:avLst/>
            </a:prstGeom>
          </p:spPr>
        </p:pic>
        <p:pic>
          <p:nvPicPr>
            <p:cNvPr id="60" name="Picture 20">
              <a:extLst>
                <a:ext uri="{FF2B5EF4-FFF2-40B4-BE49-F238E27FC236}">
                  <a16:creationId xmlns:a16="http://schemas.microsoft.com/office/drawing/2014/main" id="{9B79866C-ECC8-8F26-24AD-B73D7102D24B}"/>
                </a:ext>
              </a:extLst>
            </p:cNvPr>
            <p:cNvPicPr>
              <a:picLocks noChangeAspect="1"/>
            </p:cNvPicPr>
            <p:nvPr/>
          </p:nvPicPr>
          <p:blipFill rotWithShape="1">
            <a:blip r:embed="rId6">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61" name="תמונה 11" descr="תמונה שמכילה גרפיקה, גופן, לוגו, צילום מסך&#10;&#10;התיאור נוצר באופן אוטומטי">
              <a:extLst>
                <a:ext uri="{FF2B5EF4-FFF2-40B4-BE49-F238E27FC236}">
                  <a16:creationId xmlns:a16="http://schemas.microsoft.com/office/drawing/2014/main" id="{1B18ED5C-C9D9-6E06-6DC2-EF7EAB678086}"/>
                </a:ext>
              </a:extLst>
            </p:cNvPr>
            <p:cNvPicPr>
              <a:picLocks noChangeAspect="1"/>
            </p:cNvPicPr>
            <p:nvPr/>
          </p:nvPicPr>
          <p:blipFill>
            <a:blip r:embed="rId7">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62" name="Picture 4" descr="עיריית רעננה - עירייה - רעננה עירי - סמל העיר">
              <a:extLst>
                <a:ext uri="{FF2B5EF4-FFF2-40B4-BE49-F238E27FC236}">
                  <a16:creationId xmlns:a16="http://schemas.microsoft.com/office/drawing/2014/main" id="{C277435F-B3C6-E880-87A6-620B87CF958D}"/>
                </a:ext>
              </a:extLst>
            </p:cNvPr>
            <p:cNvPicPr>
              <a:picLocks noChangeAspect="1" noChangeArrowheads="1"/>
            </p:cNvPicPr>
            <p:nvPr/>
          </p:nvPicPr>
          <p:blipFill>
            <a:blip r:embed="rId8">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7" name="מחבר ישר 20">
            <a:extLst>
              <a:ext uri="{FF2B5EF4-FFF2-40B4-BE49-F238E27FC236}">
                <a16:creationId xmlns:a16="http://schemas.microsoft.com/office/drawing/2014/main" id="{4930A636-E1BC-574A-A999-6B979333C8D5}"/>
              </a:ext>
            </a:extLst>
          </p:cNvPr>
          <p:cNvCxnSpPr/>
          <p:nvPr/>
        </p:nvCxnSpPr>
        <p:spPr>
          <a:xfrm>
            <a:off x="9587831" y="908050"/>
            <a:ext cx="2088232"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sp>
        <p:nvSpPr>
          <p:cNvPr id="11" name="כותרת 1">
            <a:extLst>
              <a:ext uri="{FF2B5EF4-FFF2-40B4-BE49-F238E27FC236}">
                <a16:creationId xmlns:a16="http://schemas.microsoft.com/office/drawing/2014/main" id="{8425DC2A-3F67-CCFA-37F0-D03602036FC6}"/>
              </a:ext>
            </a:extLst>
          </p:cNvPr>
          <p:cNvSpPr txBox="1">
            <a:spLocks/>
          </p:cNvSpPr>
          <p:nvPr/>
        </p:nvSpPr>
        <p:spPr>
          <a:xfrm>
            <a:off x="2899930" y="344860"/>
            <a:ext cx="8776133" cy="5631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he-IL" sz="3200" b="1">
                <a:solidFill>
                  <a:srgbClr val="1E48BC"/>
                </a:solidFill>
                <a:latin typeface="Heebo" pitchFamily="2" charset="-79"/>
                <a:ea typeface="+mn-ea"/>
                <a:cs typeface="Heebo" pitchFamily="2" charset="-79"/>
              </a:rPr>
              <a:t>תהליך התכנון ולוחות זמנים</a:t>
            </a:r>
          </a:p>
        </p:txBody>
      </p:sp>
      <p:sp>
        <p:nvSpPr>
          <p:cNvPr id="22" name="TextBox 21">
            <a:extLst>
              <a:ext uri="{FF2B5EF4-FFF2-40B4-BE49-F238E27FC236}">
                <a16:creationId xmlns:a16="http://schemas.microsoft.com/office/drawing/2014/main" id="{0F275453-7ECF-8C5B-D8D6-3598A8DDF0B3}"/>
              </a:ext>
            </a:extLst>
          </p:cNvPr>
          <p:cNvSpPr txBox="1"/>
          <p:nvPr/>
        </p:nvSpPr>
        <p:spPr>
          <a:xfrm>
            <a:off x="4963227" y="1240304"/>
            <a:ext cx="6096000" cy="400110"/>
          </a:xfrm>
          <a:prstGeom prst="rect">
            <a:avLst/>
          </a:prstGeom>
          <a:noFill/>
        </p:spPr>
        <p:txBody>
          <a:bodyPr wrap="square">
            <a:spAutoFit/>
          </a:bodyPr>
          <a:lstStyle/>
          <a:p>
            <a:r>
              <a:rPr lang="he-IL" sz="2000" b="1">
                <a:solidFill>
                  <a:srgbClr val="1E48BC"/>
                </a:solidFill>
                <a:latin typeface="Heebo" pitchFamily="2" charset="-79"/>
                <a:cs typeface="Heebo" pitchFamily="2" charset="-79"/>
              </a:rPr>
              <a:t>סטטוס נוכחי: </a:t>
            </a:r>
            <a:r>
              <a:rPr lang="he-IL" sz="2000">
                <a:solidFill>
                  <a:srgbClr val="1E48BC"/>
                </a:solidFill>
                <a:latin typeface="Heebo" pitchFamily="2" charset="-79"/>
                <a:cs typeface="Heebo" pitchFamily="2" charset="-79"/>
              </a:rPr>
              <a:t>פיתוח חלופות תכנון</a:t>
            </a:r>
          </a:p>
        </p:txBody>
      </p:sp>
    </p:spTree>
    <p:extLst>
      <p:ext uri="{BB962C8B-B14F-4D97-AF65-F5344CB8AC3E}">
        <p14:creationId xmlns:p14="http://schemas.microsoft.com/office/powerpoint/2010/main" val="146001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מחבר ישר 20">
            <a:extLst>
              <a:ext uri="{FF2B5EF4-FFF2-40B4-BE49-F238E27FC236}">
                <a16:creationId xmlns:a16="http://schemas.microsoft.com/office/drawing/2014/main" id="{01465671-452C-6A13-31D9-8D66D6478EF5}"/>
              </a:ext>
            </a:extLst>
          </p:cNvPr>
          <p:cNvCxnSpPr/>
          <p:nvPr/>
        </p:nvCxnSpPr>
        <p:spPr>
          <a:xfrm>
            <a:off x="9587831" y="908050"/>
            <a:ext cx="2088232"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sp>
        <p:nvSpPr>
          <p:cNvPr id="10" name="כותרת 1">
            <a:extLst>
              <a:ext uri="{FF2B5EF4-FFF2-40B4-BE49-F238E27FC236}">
                <a16:creationId xmlns:a16="http://schemas.microsoft.com/office/drawing/2014/main" id="{EF6F855C-986C-FC4C-CED2-D515631B445D}"/>
              </a:ext>
            </a:extLst>
          </p:cNvPr>
          <p:cNvSpPr txBox="1">
            <a:spLocks/>
          </p:cNvSpPr>
          <p:nvPr/>
        </p:nvSpPr>
        <p:spPr>
          <a:xfrm>
            <a:off x="2899930" y="344860"/>
            <a:ext cx="8776133" cy="5631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he-IL" sz="3200" b="1">
                <a:solidFill>
                  <a:srgbClr val="1E48BC"/>
                </a:solidFill>
                <a:latin typeface="Heebo" pitchFamily="2" charset="-79"/>
                <a:ea typeface="+mn-ea"/>
                <a:cs typeface="Heebo" pitchFamily="2" charset="-79"/>
              </a:rPr>
              <a:t>מהי התחדשות עירונית?</a:t>
            </a:r>
          </a:p>
        </p:txBody>
      </p:sp>
      <p:grpSp>
        <p:nvGrpSpPr>
          <p:cNvPr id="14" name="Group 13">
            <a:extLst>
              <a:ext uri="{FF2B5EF4-FFF2-40B4-BE49-F238E27FC236}">
                <a16:creationId xmlns:a16="http://schemas.microsoft.com/office/drawing/2014/main" id="{EEAF8FA0-18A8-407F-0AAA-EE31C7C3A4C9}"/>
              </a:ext>
            </a:extLst>
          </p:cNvPr>
          <p:cNvGrpSpPr/>
          <p:nvPr/>
        </p:nvGrpSpPr>
        <p:grpSpPr>
          <a:xfrm>
            <a:off x="2023847" y="6224301"/>
            <a:ext cx="8558253" cy="615944"/>
            <a:chOff x="1901363" y="6047503"/>
            <a:chExt cx="8811992" cy="773979"/>
          </a:xfrm>
        </p:grpSpPr>
        <p:pic>
          <p:nvPicPr>
            <p:cNvPr id="15" name="תמונה 9">
              <a:extLst>
                <a:ext uri="{FF2B5EF4-FFF2-40B4-BE49-F238E27FC236}">
                  <a16:creationId xmlns:a16="http://schemas.microsoft.com/office/drawing/2014/main" id="{6BEE7321-6F4E-37BF-2C35-25D3091F2E0B}"/>
                </a:ext>
              </a:extLst>
            </p:cNvPr>
            <p:cNvPicPr>
              <a:picLocks noChangeAspect="1"/>
            </p:cNvPicPr>
            <p:nvPr/>
          </p:nvPicPr>
          <p:blipFill>
            <a:blip r:embed="rId2"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16" name="Picture 15">
              <a:extLst>
                <a:ext uri="{FF2B5EF4-FFF2-40B4-BE49-F238E27FC236}">
                  <a16:creationId xmlns:a16="http://schemas.microsoft.com/office/drawing/2014/main" id="{98DDD489-038D-EE38-A7AE-7727A5C2335F}"/>
                </a:ext>
              </a:extLst>
            </p:cNvPr>
            <p:cNvPicPr>
              <a:picLocks noChangeAspect="1"/>
            </p:cNvPicPr>
            <p:nvPr/>
          </p:nvPicPr>
          <p:blipFill>
            <a:blip r:embed="rId3"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17" name="Picture 16">
              <a:extLst>
                <a:ext uri="{FF2B5EF4-FFF2-40B4-BE49-F238E27FC236}">
                  <a16:creationId xmlns:a16="http://schemas.microsoft.com/office/drawing/2014/main" id="{D11B8FC6-F99C-0290-82F3-F243C7B0DC3A}"/>
                </a:ext>
              </a:extLst>
            </p:cNvPr>
            <p:cNvPicPr>
              <a:picLocks noChangeAspect="1"/>
            </p:cNvPicPr>
            <p:nvPr/>
          </p:nvPicPr>
          <p:blipFill>
            <a:blip r:embed="rId4"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18" name="Picture 17">
              <a:extLst>
                <a:ext uri="{FF2B5EF4-FFF2-40B4-BE49-F238E27FC236}">
                  <a16:creationId xmlns:a16="http://schemas.microsoft.com/office/drawing/2014/main" id="{8033CE0E-0460-3075-0848-45C0135682B5}"/>
                </a:ext>
              </a:extLst>
            </p:cNvPr>
            <p:cNvPicPr>
              <a:picLocks noChangeAspect="1"/>
            </p:cNvPicPr>
            <p:nvPr/>
          </p:nvPicPr>
          <p:blipFill>
            <a:blip r:embed="rId5">
              <a:alphaModFix amt="35000"/>
            </a:blip>
            <a:stretch>
              <a:fillRect/>
            </a:stretch>
          </p:blipFill>
          <p:spPr>
            <a:xfrm>
              <a:off x="3610895" y="6247754"/>
              <a:ext cx="1169922" cy="354196"/>
            </a:xfrm>
            <a:prstGeom prst="rect">
              <a:avLst/>
            </a:prstGeom>
          </p:spPr>
        </p:pic>
        <p:pic>
          <p:nvPicPr>
            <p:cNvPr id="19" name="Picture 18">
              <a:extLst>
                <a:ext uri="{FF2B5EF4-FFF2-40B4-BE49-F238E27FC236}">
                  <a16:creationId xmlns:a16="http://schemas.microsoft.com/office/drawing/2014/main" id="{CB744E6E-0BF3-B2FB-BCDD-63D2B96E1C90}"/>
                </a:ext>
              </a:extLst>
            </p:cNvPr>
            <p:cNvPicPr>
              <a:picLocks noChangeAspect="1"/>
            </p:cNvPicPr>
            <p:nvPr/>
          </p:nvPicPr>
          <p:blipFill rotWithShape="1">
            <a:blip r:embed="rId6">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20" name="תמונה 11" descr="תמונה שמכילה גרפיקה, גופן, לוגו, צילום מסך&#10;&#10;התיאור נוצר באופן אוטומטי">
              <a:extLst>
                <a:ext uri="{FF2B5EF4-FFF2-40B4-BE49-F238E27FC236}">
                  <a16:creationId xmlns:a16="http://schemas.microsoft.com/office/drawing/2014/main" id="{9BB5C3D3-CDB8-61CC-07D1-080E45E74909}"/>
                </a:ext>
              </a:extLst>
            </p:cNvPr>
            <p:cNvPicPr>
              <a:picLocks noChangeAspect="1"/>
            </p:cNvPicPr>
            <p:nvPr/>
          </p:nvPicPr>
          <p:blipFill>
            <a:blip r:embed="rId7">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23" name="Picture 4" descr="עיריית רעננה - עירייה - רעננה עירי - סמל העיר">
              <a:extLst>
                <a:ext uri="{FF2B5EF4-FFF2-40B4-BE49-F238E27FC236}">
                  <a16:creationId xmlns:a16="http://schemas.microsoft.com/office/drawing/2014/main" id="{8855B905-0C43-12C9-7D58-91D1CEFDB863}"/>
                </a:ext>
              </a:extLst>
            </p:cNvPr>
            <p:cNvPicPr>
              <a:picLocks noChangeAspect="1" noChangeArrowheads="1"/>
            </p:cNvPicPr>
            <p:nvPr/>
          </p:nvPicPr>
          <p:blipFill>
            <a:blip r:embed="rId8">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תיבת טקסט 1">
            <a:extLst>
              <a:ext uri="{FF2B5EF4-FFF2-40B4-BE49-F238E27FC236}">
                <a16:creationId xmlns:a16="http://schemas.microsoft.com/office/drawing/2014/main" id="{A7A229F1-925D-7D6A-D04C-6BAB7609909A}"/>
              </a:ext>
            </a:extLst>
          </p:cNvPr>
          <p:cNvSpPr txBox="1"/>
          <p:nvPr/>
        </p:nvSpPr>
        <p:spPr>
          <a:xfrm>
            <a:off x="1636146" y="5534730"/>
            <a:ext cx="2653808" cy="276999"/>
          </a:xfrm>
          <a:prstGeom prst="rect">
            <a:avLst/>
          </a:prstGeom>
          <a:noFill/>
        </p:spPr>
        <p:txBody>
          <a:bodyPr wrap="square" rtlCol="1">
            <a:spAutoFit/>
          </a:bodyPr>
          <a:lstStyle/>
          <a:p>
            <a:pPr algn="just" rtl="1"/>
            <a:r>
              <a:rPr lang="he-IL" sz="1200" b="1">
                <a:latin typeface="Heebo" pitchFamily="2" charset="-79"/>
                <a:cs typeface="Heebo" pitchFamily="2" charset="-79"/>
              </a:rPr>
              <a:t>רחוב רוטשילד, חיפה</a:t>
            </a:r>
          </a:p>
        </p:txBody>
      </p:sp>
      <p:sp>
        <p:nvSpPr>
          <p:cNvPr id="13" name="תיבת טקסט 1">
            <a:extLst>
              <a:ext uri="{FF2B5EF4-FFF2-40B4-BE49-F238E27FC236}">
                <a16:creationId xmlns:a16="http://schemas.microsoft.com/office/drawing/2014/main" id="{47A278B4-41C7-DAB4-3DA2-0E56F7AA05A3}"/>
              </a:ext>
            </a:extLst>
          </p:cNvPr>
          <p:cNvSpPr txBox="1"/>
          <p:nvPr/>
        </p:nvSpPr>
        <p:spPr>
          <a:xfrm>
            <a:off x="5358748" y="5500427"/>
            <a:ext cx="2653808" cy="276999"/>
          </a:xfrm>
          <a:prstGeom prst="rect">
            <a:avLst/>
          </a:prstGeom>
          <a:noFill/>
        </p:spPr>
        <p:txBody>
          <a:bodyPr wrap="square" rtlCol="1">
            <a:spAutoFit/>
          </a:bodyPr>
          <a:lstStyle/>
          <a:p>
            <a:pPr algn="just" rtl="1"/>
            <a:r>
              <a:rPr lang="he-IL" sz="1200" b="1">
                <a:latin typeface="Heebo" pitchFamily="2" charset="-79"/>
                <a:cs typeface="Heebo" pitchFamily="2" charset="-79"/>
              </a:rPr>
              <a:t>מתחם מגידו, חיפה</a:t>
            </a:r>
          </a:p>
        </p:txBody>
      </p:sp>
      <p:sp>
        <p:nvSpPr>
          <p:cNvPr id="11" name="Rectangle 10">
            <a:extLst>
              <a:ext uri="{FF2B5EF4-FFF2-40B4-BE49-F238E27FC236}">
                <a16:creationId xmlns:a16="http://schemas.microsoft.com/office/drawing/2014/main" id="{B057FF99-1B30-8354-485E-C9AF685C6CB0}"/>
              </a:ext>
            </a:extLst>
          </p:cNvPr>
          <p:cNvSpPr/>
          <p:nvPr/>
        </p:nvSpPr>
        <p:spPr>
          <a:xfrm>
            <a:off x="8961076" y="1099595"/>
            <a:ext cx="1905044" cy="371645"/>
          </a:xfrm>
          <a:prstGeom prst="rect">
            <a:avLst/>
          </a:prstGeom>
          <a:solidFill>
            <a:srgbClr val="ED7D31">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Rectangle 21">
            <a:extLst>
              <a:ext uri="{FF2B5EF4-FFF2-40B4-BE49-F238E27FC236}">
                <a16:creationId xmlns:a16="http://schemas.microsoft.com/office/drawing/2014/main" id="{24B98FF6-58BF-E5F9-3B29-E09D9BE7D22E}"/>
              </a:ext>
            </a:extLst>
          </p:cNvPr>
          <p:cNvSpPr/>
          <p:nvPr/>
        </p:nvSpPr>
        <p:spPr>
          <a:xfrm>
            <a:off x="2379405" y="1099595"/>
            <a:ext cx="1142017" cy="371645"/>
          </a:xfrm>
          <a:prstGeom prst="rect">
            <a:avLst/>
          </a:prstGeom>
          <a:solidFill>
            <a:srgbClr val="ED7D31">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Rectangle 25">
            <a:extLst>
              <a:ext uri="{FF2B5EF4-FFF2-40B4-BE49-F238E27FC236}">
                <a16:creationId xmlns:a16="http://schemas.microsoft.com/office/drawing/2014/main" id="{02E67083-38DA-5407-382D-098F34FD96DD}"/>
              </a:ext>
            </a:extLst>
          </p:cNvPr>
          <p:cNvSpPr/>
          <p:nvPr/>
        </p:nvSpPr>
        <p:spPr>
          <a:xfrm>
            <a:off x="1259899" y="2426729"/>
            <a:ext cx="7269964" cy="371645"/>
          </a:xfrm>
          <a:prstGeom prst="rect">
            <a:avLst/>
          </a:prstGeom>
          <a:solidFill>
            <a:srgbClr val="ED7D31">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תיבת טקסט 1">
            <a:extLst>
              <a:ext uri="{FF2B5EF4-FFF2-40B4-BE49-F238E27FC236}">
                <a16:creationId xmlns:a16="http://schemas.microsoft.com/office/drawing/2014/main" id="{AF158C17-BDC5-DE00-D5B9-93653338AA1D}"/>
              </a:ext>
            </a:extLst>
          </p:cNvPr>
          <p:cNvSpPr txBox="1"/>
          <p:nvPr/>
        </p:nvSpPr>
        <p:spPr>
          <a:xfrm>
            <a:off x="1250066" y="1016578"/>
            <a:ext cx="9685878" cy="1846659"/>
          </a:xfrm>
          <a:prstGeom prst="rect">
            <a:avLst/>
          </a:prstGeom>
          <a:noFill/>
        </p:spPr>
        <p:txBody>
          <a:bodyPr wrap="square" rtlCol="1">
            <a:spAutoFit/>
          </a:bodyPr>
          <a:lstStyle/>
          <a:p>
            <a:pPr>
              <a:lnSpc>
                <a:spcPct val="120000"/>
              </a:lnSpc>
            </a:pPr>
            <a:r>
              <a:rPr lang="he-IL" sz="2400">
                <a:solidFill>
                  <a:srgbClr val="1E48BC"/>
                </a:solidFill>
                <a:latin typeface="Heebo" pitchFamily="2" charset="-79"/>
                <a:cs typeface="Heebo" pitchFamily="2" charset="-79"/>
              </a:rPr>
              <a:t>שלב חיים חדש כחלק מתהליך אורגני של צמיחה והתחדשות של העיר הכולל</a:t>
            </a:r>
          </a:p>
          <a:p>
            <a:pPr rtl="1">
              <a:lnSpc>
                <a:spcPct val="120000"/>
              </a:lnSpc>
            </a:pPr>
            <a:r>
              <a:rPr lang="he-IL" sz="2400">
                <a:solidFill>
                  <a:srgbClr val="1E48BC"/>
                </a:solidFill>
                <a:latin typeface="Heebo" pitchFamily="2" charset="-79"/>
                <a:cs typeface="Heebo" pitchFamily="2" charset="-79"/>
              </a:rPr>
              <a:t>חידוש של מרחבים עירוניים ותיקים, באמצעות הריסת מבנים ישנים ובניית בניינים חדשים או שיפוץ מקיף של מבנים קיימים. </a:t>
            </a:r>
            <a:br>
              <a:rPr lang="en-US" sz="2400">
                <a:solidFill>
                  <a:srgbClr val="1E48BC"/>
                </a:solidFill>
                <a:latin typeface="Heebo" pitchFamily="2" charset="-79"/>
                <a:cs typeface="Heebo" pitchFamily="2" charset="-79"/>
              </a:rPr>
            </a:br>
            <a:r>
              <a:rPr lang="he-IL" sz="2400">
                <a:solidFill>
                  <a:srgbClr val="1E48BC"/>
                </a:solidFill>
                <a:latin typeface="Heebo" pitchFamily="2" charset="-79"/>
                <a:cs typeface="Heebo" pitchFamily="2" charset="-79"/>
              </a:rPr>
              <a:t>ההתחדשות כוללת שיפור תשתיות, הוספת שטחים ירוקים ומבני ציבור חדשים.</a:t>
            </a:r>
          </a:p>
        </p:txBody>
      </p:sp>
      <p:sp>
        <p:nvSpPr>
          <p:cNvPr id="29" name="Slide Number Placeholder 1">
            <a:extLst>
              <a:ext uri="{FF2B5EF4-FFF2-40B4-BE49-F238E27FC236}">
                <a16:creationId xmlns:a16="http://schemas.microsoft.com/office/drawing/2014/main" id="{2A24AE97-8AB9-B34F-6226-D88BB3ECE449}"/>
              </a:ext>
            </a:extLst>
          </p:cNvPr>
          <p:cNvSpPr txBox="1">
            <a:spLocks/>
          </p:cNvSpPr>
          <p:nvPr/>
        </p:nvSpPr>
        <p:spPr>
          <a:xfrm>
            <a:off x="11396215" y="6513890"/>
            <a:ext cx="690920" cy="298872"/>
          </a:xfrm>
          <a:prstGeom prst="rect">
            <a:avLst/>
          </a:prstGeom>
        </p:spPr>
        <p:txBody>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fld id="{F36D83D4-5876-48AB-ABD6-4DF4AD9B01FA}" type="slidenum">
              <a:rPr lang="he-IL" sz="1200" smtClean="0">
                <a:solidFill>
                  <a:schemeClr val="accent3"/>
                </a:solidFill>
                <a:latin typeface="Heebo" pitchFamily="2" charset="-79"/>
                <a:cs typeface="Heebo" pitchFamily="2" charset="-79"/>
              </a:rPr>
              <a:pPr/>
              <a:t>5</a:t>
            </a:fld>
            <a:endParaRPr lang="he-IL" sz="1200">
              <a:solidFill>
                <a:schemeClr val="accent3"/>
              </a:solidFill>
              <a:latin typeface="Heebo" pitchFamily="2" charset="-79"/>
              <a:cs typeface="Heebo" pitchFamily="2" charset="-79"/>
            </a:endParaRPr>
          </a:p>
        </p:txBody>
      </p:sp>
      <p:pic>
        <p:nvPicPr>
          <p:cNvPr id="30" name="Picture 29">
            <a:extLst>
              <a:ext uri="{FF2B5EF4-FFF2-40B4-BE49-F238E27FC236}">
                <a16:creationId xmlns:a16="http://schemas.microsoft.com/office/drawing/2014/main" id="{E2513CD3-293A-DA91-C84E-F975EE136938}"/>
              </a:ext>
            </a:extLst>
          </p:cNvPr>
          <p:cNvPicPr>
            <a:picLocks noChangeAspect="1"/>
          </p:cNvPicPr>
          <p:nvPr/>
        </p:nvPicPr>
        <p:blipFill>
          <a:blip r:embed="rId9">
            <a:extLst>
              <a:ext uri="{28A0092B-C50C-407E-A947-70E740481C1C}">
                <a14:useLocalDpi xmlns:a14="http://schemas.microsoft.com/office/drawing/2010/main" val="0"/>
              </a:ext>
            </a:extLst>
          </a:blip>
          <a:srcRect l="1941" r="10224"/>
          <a:stretch/>
        </p:blipFill>
        <p:spPr>
          <a:xfrm>
            <a:off x="528320" y="3152996"/>
            <a:ext cx="3647603" cy="2336331"/>
          </a:xfrm>
          <a:prstGeom prst="rect">
            <a:avLst/>
          </a:prstGeom>
        </p:spPr>
      </p:pic>
      <p:pic>
        <p:nvPicPr>
          <p:cNvPr id="4" name="Picture 3" descr="Aerial view of a city with a body of water&#10;&#10;AI-generated content may be incorrect.">
            <a:extLst>
              <a:ext uri="{FF2B5EF4-FFF2-40B4-BE49-F238E27FC236}">
                <a16:creationId xmlns:a16="http://schemas.microsoft.com/office/drawing/2014/main" id="{5476D235-B461-B799-23FA-D198B2AED3B1}"/>
              </a:ext>
            </a:extLst>
          </p:cNvPr>
          <p:cNvPicPr>
            <a:picLocks noChangeAspect="1"/>
          </p:cNvPicPr>
          <p:nvPr/>
        </p:nvPicPr>
        <p:blipFill>
          <a:blip r:embed="rId10">
            <a:extLst>
              <a:ext uri="{28A0092B-C50C-407E-A947-70E740481C1C}">
                <a14:useLocalDpi xmlns:a14="http://schemas.microsoft.com/office/drawing/2010/main" val="0"/>
              </a:ext>
            </a:extLst>
          </a:blip>
          <a:srcRect l="9967" t="12540" r="16764" b="17066"/>
          <a:stretch>
            <a:fillRect/>
          </a:stretch>
        </p:blipFill>
        <p:spPr>
          <a:xfrm>
            <a:off x="4327718" y="3138435"/>
            <a:ext cx="3647603" cy="2336330"/>
          </a:xfrm>
          <a:prstGeom prst="rect">
            <a:avLst/>
          </a:prstGeom>
        </p:spPr>
      </p:pic>
      <p:pic>
        <p:nvPicPr>
          <p:cNvPr id="8" name="Picture 7" descr="A person riding a bicycle on a sidewalk&#10;&#10;AI-generated content may be incorrect.">
            <a:extLst>
              <a:ext uri="{FF2B5EF4-FFF2-40B4-BE49-F238E27FC236}">
                <a16:creationId xmlns:a16="http://schemas.microsoft.com/office/drawing/2014/main" id="{1643CB24-5D08-00A7-4DCF-CFD964A1D63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27116" y="3163910"/>
            <a:ext cx="3455284" cy="2318559"/>
          </a:xfrm>
          <a:prstGeom prst="rect">
            <a:avLst/>
          </a:prstGeom>
        </p:spPr>
      </p:pic>
      <p:sp>
        <p:nvSpPr>
          <p:cNvPr id="12" name="תיבת טקסט 1">
            <a:extLst>
              <a:ext uri="{FF2B5EF4-FFF2-40B4-BE49-F238E27FC236}">
                <a16:creationId xmlns:a16="http://schemas.microsoft.com/office/drawing/2014/main" id="{584EB00E-4F26-E2DB-BB00-A837B8B0DFFC}"/>
              </a:ext>
            </a:extLst>
          </p:cNvPr>
          <p:cNvSpPr txBox="1"/>
          <p:nvPr/>
        </p:nvSpPr>
        <p:spPr>
          <a:xfrm>
            <a:off x="8935403" y="5500427"/>
            <a:ext cx="2653808" cy="276999"/>
          </a:xfrm>
          <a:prstGeom prst="rect">
            <a:avLst/>
          </a:prstGeom>
          <a:noFill/>
        </p:spPr>
        <p:txBody>
          <a:bodyPr wrap="square" rtlCol="1">
            <a:spAutoFit/>
          </a:bodyPr>
          <a:lstStyle/>
          <a:p>
            <a:pPr algn="just" rtl="1"/>
            <a:r>
              <a:rPr lang="en-US" sz="1200" b="1">
                <a:latin typeface="Heebo" pitchFamily="2" charset="-79"/>
                <a:cs typeface="Heebo" pitchFamily="2" charset="-79"/>
              </a:rPr>
              <a:t>Part </a:t>
            </a:r>
            <a:r>
              <a:rPr lang="en-US" sz="1200" b="1" err="1">
                <a:latin typeface="Heebo" pitchFamily="2" charset="-79"/>
                <a:cs typeface="Heebo" pitchFamily="2" charset="-79"/>
              </a:rPr>
              <a:t>dieu</a:t>
            </a:r>
            <a:r>
              <a:rPr lang="en-US" sz="1200" b="1">
                <a:latin typeface="Heebo" pitchFamily="2" charset="-79"/>
                <a:cs typeface="Heebo" pitchFamily="2" charset="-79"/>
              </a:rPr>
              <a:t> Lion</a:t>
            </a:r>
          </a:p>
        </p:txBody>
      </p:sp>
    </p:spTree>
    <p:extLst>
      <p:ext uri="{BB962C8B-B14F-4D97-AF65-F5344CB8AC3E}">
        <p14:creationId xmlns:p14="http://schemas.microsoft.com/office/powerpoint/2010/main" val="1614961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9DF30-F011-1E6D-29A0-507E01108389}"/>
            </a:ext>
          </a:extLst>
        </p:cNvPr>
        <p:cNvGrpSpPr/>
        <p:nvPr/>
      </p:nvGrpSpPr>
      <p:grpSpPr>
        <a:xfrm>
          <a:off x="0" y="0"/>
          <a:ext cx="0" cy="0"/>
          <a:chOff x="0" y="0"/>
          <a:chExt cx="0" cy="0"/>
        </a:xfrm>
      </p:grpSpPr>
      <p:sp>
        <p:nvSpPr>
          <p:cNvPr id="8" name="תיבת טקסט 7">
            <a:extLst>
              <a:ext uri="{FF2B5EF4-FFF2-40B4-BE49-F238E27FC236}">
                <a16:creationId xmlns:a16="http://schemas.microsoft.com/office/drawing/2014/main" id="{0AB0A30E-4E0A-277F-8A5B-8236089F24EE}"/>
              </a:ext>
            </a:extLst>
          </p:cNvPr>
          <p:cNvSpPr txBox="1"/>
          <p:nvPr/>
        </p:nvSpPr>
        <p:spPr>
          <a:xfrm>
            <a:off x="1511930" y="384847"/>
            <a:ext cx="10258808" cy="584775"/>
          </a:xfrm>
          <a:prstGeom prst="rect">
            <a:avLst/>
          </a:prstGeom>
          <a:noFill/>
        </p:spPr>
        <p:txBody>
          <a:bodyPr wrap="square" rtlCol="1">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sz="3200" b="1">
                <a:solidFill>
                  <a:srgbClr val="1E48BC"/>
                </a:solidFill>
                <a:latin typeface="Heebo" pitchFamily="2" charset="-79"/>
                <a:cs typeface="Heebo" pitchFamily="2" charset="-79"/>
              </a:rPr>
              <a:t>היוזמה </a:t>
            </a:r>
            <a:endParaRPr kumimoji="0" lang="he-IL" sz="3200" b="1" i="0" u="none" strike="noStrike" kern="1200" cap="none" spc="0" normalizeH="0" baseline="0" noProof="0">
              <a:ln>
                <a:noFill/>
              </a:ln>
              <a:solidFill>
                <a:srgbClr val="1E48BC"/>
              </a:solidFill>
              <a:effectLst/>
              <a:uLnTx/>
              <a:uFillTx/>
              <a:latin typeface="Heebo" pitchFamily="2" charset="-79"/>
              <a:ea typeface="+mn-ea"/>
              <a:cs typeface="Heebo" pitchFamily="2" charset="-79"/>
            </a:endParaRPr>
          </a:p>
        </p:txBody>
      </p:sp>
      <p:sp>
        <p:nvSpPr>
          <p:cNvPr id="2" name="תיבת טקסט 1">
            <a:extLst>
              <a:ext uri="{FF2B5EF4-FFF2-40B4-BE49-F238E27FC236}">
                <a16:creationId xmlns:a16="http://schemas.microsoft.com/office/drawing/2014/main" id="{6CD17A81-66EE-03FC-7729-EF987C53712D}"/>
              </a:ext>
            </a:extLst>
          </p:cNvPr>
          <p:cNvSpPr txBox="1"/>
          <p:nvPr/>
        </p:nvSpPr>
        <p:spPr>
          <a:xfrm>
            <a:off x="515937" y="1589676"/>
            <a:ext cx="11160126" cy="1569660"/>
          </a:xfrm>
          <a:prstGeom prst="rect">
            <a:avLst/>
          </a:prstGeom>
          <a:noFill/>
        </p:spPr>
        <p:txBody>
          <a:bodyPr wrap="square" rtlCol="1">
            <a:spAutoFit/>
          </a:bodyPr>
          <a:lstStyle/>
          <a:p>
            <a:pPr lvl="0" algn="ctr">
              <a:defRPr/>
            </a:pPr>
            <a:r>
              <a:rPr kumimoji="0" lang="he-IL" sz="3200" b="0" i="0" u="none" strike="noStrike" kern="1200" cap="none" spc="0" normalizeH="0" baseline="0" noProof="0">
                <a:ln>
                  <a:noFill/>
                </a:ln>
                <a:solidFill>
                  <a:srgbClr val="1E48BC"/>
                </a:solidFill>
                <a:effectLst/>
                <a:uLnTx/>
                <a:uFillTx/>
                <a:latin typeface="Heebo" pitchFamily="2" charset="-79"/>
                <a:cs typeface="Heebo" pitchFamily="2" charset="-79"/>
              </a:rPr>
              <a:t>עיריית רעננה בשיתוף הרשות הממשלתית </a:t>
            </a:r>
            <a:r>
              <a:rPr lang="he-IL" sz="3200">
                <a:solidFill>
                  <a:srgbClr val="1E48BC"/>
                </a:solidFill>
                <a:latin typeface="Heebo" pitchFamily="2" charset="-79"/>
                <a:cs typeface="Heebo" pitchFamily="2" charset="-79"/>
              </a:rPr>
              <a:t>להתחדשות עירונית מקדמות תוכנית להתחדשות </a:t>
            </a:r>
            <a:r>
              <a:rPr lang="he-IL" sz="3200" b="1">
                <a:solidFill>
                  <a:srgbClr val="1E48BC"/>
                </a:solidFill>
                <a:latin typeface="Heebo" pitchFamily="2" charset="-79"/>
                <a:cs typeface="Heebo" pitchFamily="2" charset="-79"/>
              </a:rPr>
              <a:t>עירונית במרכז העיר רעננה – רחוב אחוזה וסביבתו</a:t>
            </a:r>
          </a:p>
        </p:txBody>
      </p:sp>
      <p:pic>
        <p:nvPicPr>
          <p:cNvPr id="1026" name="Picture 2" descr="הרשות הממשלתית להתחדשות עירונית – ויקיפדיה">
            <a:extLst>
              <a:ext uri="{FF2B5EF4-FFF2-40B4-BE49-F238E27FC236}">
                <a16:creationId xmlns:a16="http://schemas.microsoft.com/office/drawing/2014/main" id="{8480E650-C261-D1A6-A1C0-7092715DA2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7689" y="3352013"/>
            <a:ext cx="2039711" cy="1427897"/>
          </a:xfrm>
          <a:prstGeom prst="rect">
            <a:avLst/>
          </a:prstGeom>
          <a:noFill/>
          <a:extLst>
            <a:ext uri="{909E8E84-426E-40DD-AFC4-6F175D3DCCD1}">
              <a14:hiddenFill xmlns:a14="http://schemas.microsoft.com/office/drawing/2010/main">
                <a:solidFill>
                  <a:srgbClr val="FFFFFF"/>
                </a:solidFill>
              </a14:hiddenFill>
            </a:ext>
          </a:extLst>
        </p:spPr>
      </p:pic>
      <p:cxnSp>
        <p:nvCxnSpPr>
          <p:cNvPr id="3" name="מחבר ישר 2">
            <a:extLst>
              <a:ext uri="{FF2B5EF4-FFF2-40B4-BE49-F238E27FC236}">
                <a16:creationId xmlns:a16="http://schemas.microsoft.com/office/drawing/2014/main" id="{7522F89C-A515-6EF6-7B81-1931C7E64F9A}"/>
              </a:ext>
            </a:extLst>
          </p:cNvPr>
          <p:cNvCxnSpPr/>
          <p:nvPr/>
        </p:nvCxnSpPr>
        <p:spPr>
          <a:xfrm>
            <a:off x="9587831" y="924675"/>
            <a:ext cx="2088232"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pic>
        <p:nvPicPr>
          <p:cNvPr id="2052" name="Picture 4" descr="עיריית רעננה - עירייה - רעננה עירי - סמל העיר">
            <a:extLst>
              <a:ext uri="{FF2B5EF4-FFF2-40B4-BE49-F238E27FC236}">
                <a16:creationId xmlns:a16="http://schemas.microsoft.com/office/drawing/2014/main" id="{20E56327-E986-23A1-9AB2-81F3A4990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1334" y="3122832"/>
            <a:ext cx="1322345" cy="1686604"/>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2A266A3B-6389-42C7-B82F-22F7E7CBA5C5}"/>
              </a:ext>
            </a:extLst>
          </p:cNvPr>
          <p:cNvGrpSpPr/>
          <p:nvPr/>
        </p:nvGrpSpPr>
        <p:grpSpPr>
          <a:xfrm>
            <a:off x="2023847" y="6224301"/>
            <a:ext cx="8558253" cy="615944"/>
            <a:chOff x="1901363" y="6047503"/>
            <a:chExt cx="8811992" cy="773979"/>
          </a:xfrm>
        </p:grpSpPr>
        <p:pic>
          <p:nvPicPr>
            <p:cNvPr id="10" name="תמונה 9">
              <a:extLst>
                <a:ext uri="{FF2B5EF4-FFF2-40B4-BE49-F238E27FC236}">
                  <a16:creationId xmlns:a16="http://schemas.microsoft.com/office/drawing/2014/main" id="{F979E15D-9088-517B-6D94-2769D74D24AD}"/>
                </a:ext>
              </a:extLst>
            </p:cNvPr>
            <p:cNvPicPr>
              <a:picLocks noChangeAspect="1"/>
            </p:cNvPicPr>
            <p:nvPr/>
          </p:nvPicPr>
          <p:blipFill>
            <a:blip r:embed="rId4"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13" name="Picture 12">
              <a:extLst>
                <a:ext uri="{FF2B5EF4-FFF2-40B4-BE49-F238E27FC236}">
                  <a16:creationId xmlns:a16="http://schemas.microsoft.com/office/drawing/2014/main" id="{48DFF6E9-B099-A79E-C038-70EC80555071}"/>
                </a:ext>
              </a:extLst>
            </p:cNvPr>
            <p:cNvPicPr>
              <a:picLocks noChangeAspect="1"/>
            </p:cNvPicPr>
            <p:nvPr/>
          </p:nvPicPr>
          <p:blipFill>
            <a:blip r:embed="rId5"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14" name="Picture 13">
              <a:extLst>
                <a:ext uri="{FF2B5EF4-FFF2-40B4-BE49-F238E27FC236}">
                  <a16:creationId xmlns:a16="http://schemas.microsoft.com/office/drawing/2014/main" id="{D0C26038-D228-0F43-9791-5DD44149C25B}"/>
                </a:ext>
              </a:extLst>
            </p:cNvPr>
            <p:cNvPicPr>
              <a:picLocks noChangeAspect="1"/>
            </p:cNvPicPr>
            <p:nvPr/>
          </p:nvPicPr>
          <p:blipFill>
            <a:blip r:embed="rId6"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15" name="Picture 14">
              <a:extLst>
                <a:ext uri="{FF2B5EF4-FFF2-40B4-BE49-F238E27FC236}">
                  <a16:creationId xmlns:a16="http://schemas.microsoft.com/office/drawing/2014/main" id="{B4BCC2C5-43FD-8FB7-1E49-DC0B9B442C79}"/>
                </a:ext>
              </a:extLst>
            </p:cNvPr>
            <p:cNvPicPr>
              <a:picLocks noChangeAspect="1"/>
            </p:cNvPicPr>
            <p:nvPr/>
          </p:nvPicPr>
          <p:blipFill>
            <a:blip r:embed="rId7">
              <a:alphaModFix amt="35000"/>
            </a:blip>
            <a:stretch>
              <a:fillRect/>
            </a:stretch>
          </p:blipFill>
          <p:spPr>
            <a:xfrm>
              <a:off x="3610895" y="6247754"/>
              <a:ext cx="1169922" cy="354196"/>
            </a:xfrm>
            <a:prstGeom prst="rect">
              <a:avLst/>
            </a:prstGeom>
          </p:spPr>
        </p:pic>
        <p:pic>
          <p:nvPicPr>
            <p:cNvPr id="16" name="Picture 15">
              <a:extLst>
                <a:ext uri="{FF2B5EF4-FFF2-40B4-BE49-F238E27FC236}">
                  <a16:creationId xmlns:a16="http://schemas.microsoft.com/office/drawing/2014/main" id="{5CCC3FF4-48CC-AB8B-52C0-4AC988CEE809}"/>
                </a:ext>
              </a:extLst>
            </p:cNvPr>
            <p:cNvPicPr>
              <a:picLocks noChangeAspect="1"/>
            </p:cNvPicPr>
            <p:nvPr/>
          </p:nvPicPr>
          <p:blipFill rotWithShape="1">
            <a:blip r:embed="rId8">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17" name="תמונה 11" descr="תמונה שמכילה גרפיקה, גופן, לוגו, צילום מסך&#10;&#10;התיאור נוצר באופן אוטומטי">
              <a:extLst>
                <a:ext uri="{FF2B5EF4-FFF2-40B4-BE49-F238E27FC236}">
                  <a16:creationId xmlns:a16="http://schemas.microsoft.com/office/drawing/2014/main" id="{B371B382-3ED9-0CB7-DF2A-78EA000EA9F0}"/>
                </a:ext>
              </a:extLst>
            </p:cNvPr>
            <p:cNvPicPr>
              <a:picLocks noChangeAspect="1"/>
            </p:cNvPicPr>
            <p:nvPr/>
          </p:nvPicPr>
          <p:blipFill>
            <a:blip r:embed="rId9">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19" name="Picture 4" descr="עיריית רעננה - עירייה - רעננה עירי - סמל העיר">
              <a:extLst>
                <a:ext uri="{FF2B5EF4-FFF2-40B4-BE49-F238E27FC236}">
                  <a16:creationId xmlns:a16="http://schemas.microsoft.com/office/drawing/2014/main" id="{3E2EBAAD-486F-ECE5-600E-C94464EBD5AC}"/>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תיבת טקסט 1">
            <a:extLst>
              <a:ext uri="{FF2B5EF4-FFF2-40B4-BE49-F238E27FC236}">
                <a16:creationId xmlns:a16="http://schemas.microsoft.com/office/drawing/2014/main" id="{8A714589-17AC-1DE5-6FD4-CC3A829DCAAE}"/>
              </a:ext>
            </a:extLst>
          </p:cNvPr>
          <p:cNvSpPr txBox="1"/>
          <p:nvPr/>
        </p:nvSpPr>
        <p:spPr>
          <a:xfrm>
            <a:off x="515937" y="5030549"/>
            <a:ext cx="11160126" cy="830997"/>
          </a:xfrm>
          <a:prstGeom prst="rect">
            <a:avLst/>
          </a:prstGeom>
          <a:noFill/>
        </p:spPr>
        <p:txBody>
          <a:bodyPr wrap="square" rtlCol="1">
            <a:spAutoFit/>
          </a:bodyPr>
          <a:lstStyle/>
          <a:p>
            <a:pPr lvl="0" algn="ctr">
              <a:defRPr/>
            </a:pPr>
            <a:r>
              <a:rPr lang="he-IL" sz="2400">
                <a:solidFill>
                  <a:srgbClr val="1E48BC"/>
                </a:solidFill>
                <a:latin typeface="Heebo" pitchFamily="2" charset="-79"/>
                <a:cs typeface="Heebo" pitchFamily="2" charset="-79"/>
              </a:rPr>
              <a:t>רחוב אחוזה - </a:t>
            </a:r>
            <a:r>
              <a:rPr lang="he-IL" sz="2400" err="1">
                <a:solidFill>
                  <a:srgbClr val="1E48BC"/>
                </a:solidFill>
                <a:latin typeface="Heebo" pitchFamily="2" charset="-79"/>
                <a:cs typeface="Heebo" pitchFamily="2" charset="-79"/>
              </a:rPr>
              <a:t>המע"ר</a:t>
            </a:r>
            <a:r>
              <a:rPr lang="he-IL" sz="2400">
                <a:solidFill>
                  <a:srgbClr val="1E48BC"/>
                </a:solidFill>
                <a:latin typeface="Heebo" pitchFamily="2" charset="-79"/>
                <a:cs typeface="Heebo" pitchFamily="2" charset="-79"/>
              </a:rPr>
              <a:t> של רעננה (</a:t>
            </a:r>
            <a:r>
              <a:rPr lang="he-IL" sz="2400" b="1">
                <a:solidFill>
                  <a:srgbClr val="1E48BC"/>
                </a:solidFill>
                <a:latin typeface="Heebo" pitchFamily="2" charset="-79"/>
                <a:cs typeface="Heebo" pitchFamily="2" charset="-79"/>
              </a:rPr>
              <a:t>מ</a:t>
            </a:r>
            <a:r>
              <a:rPr lang="he-IL" sz="2400">
                <a:solidFill>
                  <a:srgbClr val="1E48BC"/>
                </a:solidFill>
                <a:latin typeface="Heebo" pitchFamily="2" charset="-79"/>
                <a:cs typeface="Heebo" pitchFamily="2" charset="-79"/>
              </a:rPr>
              <a:t>רכז </a:t>
            </a:r>
            <a:r>
              <a:rPr lang="he-IL" sz="2400" b="1">
                <a:solidFill>
                  <a:srgbClr val="1E48BC"/>
                </a:solidFill>
                <a:latin typeface="Heebo" pitchFamily="2" charset="-79"/>
                <a:cs typeface="Heebo" pitchFamily="2" charset="-79"/>
              </a:rPr>
              <a:t>ע</a:t>
            </a:r>
            <a:r>
              <a:rPr lang="he-IL" sz="2400">
                <a:solidFill>
                  <a:srgbClr val="1E48BC"/>
                </a:solidFill>
                <a:latin typeface="Heebo" pitchFamily="2" charset="-79"/>
                <a:cs typeface="Heebo" pitchFamily="2" charset="-79"/>
              </a:rPr>
              <a:t>ירוני </a:t>
            </a:r>
            <a:r>
              <a:rPr lang="he-IL" sz="2400" b="1">
                <a:solidFill>
                  <a:srgbClr val="1E48BC"/>
                </a:solidFill>
                <a:latin typeface="Heebo" pitchFamily="2" charset="-79"/>
                <a:cs typeface="Heebo" pitchFamily="2" charset="-79"/>
              </a:rPr>
              <a:t>ר</a:t>
            </a:r>
            <a:r>
              <a:rPr lang="he-IL" sz="2400">
                <a:solidFill>
                  <a:srgbClr val="1E48BC"/>
                </a:solidFill>
                <a:latin typeface="Heebo" pitchFamily="2" charset="-79"/>
                <a:cs typeface="Heebo" pitchFamily="2" charset="-79"/>
              </a:rPr>
              <a:t>אשי).</a:t>
            </a:r>
          </a:p>
          <a:p>
            <a:pPr lvl="0" algn="ctr">
              <a:defRPr/>
            </a:pPr>
            <a:r>
              <a:rPr lang="he-IL" sz="2400">
                <a:solidFill>
                  <a:srgbClr val="1E48BC"/>
                </a:solidFill>
                <a:latin typeface="Heebo" pitchFamily="2" charset="-79"/>
                <a:cs typeface="Heebo" pitchFamily="2" charset="-79"/>
              </a:rPr>
              <a:t>הרחוב המסחרי הראשי בעיר.</a:t>
            </a:r>
            <a:endParaRPr lang="he-IL" sz="3200">
              <a:solidFill>
                <a:srgbClr val="1E48BC"/>
              </a:solidFill>
              <a:latin typeface="Heebo" pitchFamily="2" charset="-79"/>
              <a:cs typeface="Heebo" pitchFamily="2" charset="-79"/>
            </a:endParaRPr>
          </a:p>
        </p:txBody>
      </p:sp>
      <p:sp>
        <p:nvSpPr>
          <p:cNvPr id="5" name="Slide Number Placeholder 1">
            <a:extLst>
              <a:ext uri="{FF2B5EF4-FFF2-40B4-BE49-F238E27FC236}">
                <a16:creationId xmlns:a16="http://schemas.microsoft.com/office/drawing/2014/main" id="{FB4B853D-6E71-0D35-7365-F284DC2ED882}"/>
              </a:ext>
            </a:extLst>
          </p:cNvPr>
          <p:cNvSpPr>
            <a:spLocks noGrp="1"/>
          </p:cNvSpPr>
          <p:nvPr>
            <p:ph type="sldNum" sz="quarter" idx="12"/>
          </p:nvPr>
        </p:nvSpPr>
        <p:spPr>
          <a:xfrm>
            <a:off x="11396215" y="6513890"/>
            <a:ext cx="690920" cy="298872"/>
          </a:xfrm>
        </p:spPr>
        <p:txBody>
          <a:bodyPr/>
          <a:lstStyle/>
          <a:p>
            <a:pPr algn="r" rtl="1"/>
            <a:fld id="{F36D83D4-5876-48AB-ABD6-4DF4AD9B01FA}" type="slidenum">
              <a:rPr lang="he-IL" smtClean="0">
                <a:latin typeface="Heebo" pitchFamily="2" charset="-79"/>
                <a:cs typeface="Heebo" pitchFamily="2" charset="-79"/>
              </a:rPr>
              <a:pPr algn="r" rtl="1"/>
              <a:t>6</a:t>
            </a:fld>
            <a:endParaRPr lang="he-IL">
              <a:latin typeface="Heebo" pitchFamily="2" charset="-79"/>
              <a:cs typeface="Heebo" pitchFamily="2" charset="-79"/>
            </a:endParaRPr>
          </a:p>
        </p:txBody>
      </p:sp>
    </p:spTree>
    <p:extLst>
      <p:ext uri="{BB962C8B-B14F-4D97-AF65-F5344CB8AC3E}">
        <p14:creationId xmlns:p14="http://schemas.microsoft.com/office/powerpoint/2010/main" val="2807795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תיבת טקסט 7">
            <a:extLst>
              <a:ext uri="{FF2B5EF4-FFF2-40B4-BE49-F238E27FC236}">
                <a16:creationId xmlns:a16="http://schemas.microsoft.com/office/drawing/2014/main" id="{88891561-5F56-0B6A-6BB3-8BC0BBEA6C53}"/>
              </a:ext>
            </a:extLst>
          </p:cNvPr>
          <p:cNvSpPr txBox="1"/>
          <p:nvPr/>
        </p:nvSpPr>
        <p:spPr>
          <a:xfrm>
            <a:off x="1539492" y="339900"/>
            <a:ext cx="10258808" cy="584775"/>
          </a:xfrm>
          <a:prstGeom prst="rect">
            <a:avLst/>
          </a:prstGeom>
          <a:noFill/>
        </p:spPr>
        <p:txBody>
          <a:bodyPr wrap="square" rtlCol="1">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a:ln>
                  <a:noFill/>
                </a:ln>
                <a:solidFill>
                  <a:srgbClr val="1E48BC"/>
                </a:solidFill>
                <a:effectLst/>
                <a:uLnTx/>
                <a:uFillTx/>
                <a:latin typeface="Heebo" pitchFamily="2" charset="-79"/>
                <a:cs typeface="Heebo" pitchFamily="2" charset="-79"/>
              </a:rPr>
              <a:t>צוות תכנון וניהול הפרויקט</a:t>
            </a:r>
          </a:p>
        </p:txBody>
      </p:sp>
      <p:cxnSp>
        <p:nvCxnSpPr>
          <p:cNvPr id="5" name="מחבר ישר 4">
            <a:extLst>
              <a:ext uri="{FF2B5EF4-FFF2-40B4-BE49-F238E27FC236}">
                <a16:creationId xmlns:a16="http://schemas.microsoft.com/office/drawing/2014/main" id="{C1A70897-2356-04A7-25AE-5C4F7A782888}"/>
              </a:ext>
            </a:extLst>
          </p:cNvPr>
          <p:cNvCxnSpPr/>
          <p:nvPr/>
        </p:nvCxnSpPr>
        <p:spPr>
          <a:xfrm>
            <a:off x="9587831" y="924675"/>
            <a:ext cx="2088232"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AB79EE2B-C781-5A9F-C312-46772F6641B6}"/>
              </a:ext>
            </a:extLst>
          </p:cNvPr>
          <p:cNvGrpSpPr/>
          <p:nvPr/>
        </p:nvGrpSpPr>
        <p:grpSpPr>
          <a:xfrm>
            <a:off x="533400" y="1295400"/>
            <a:ext cx="11142663" cy="4737099"/>
            <a:chOff x="-5855940" y="5342124"/>
            <a:chExt cx="4588332" cy="3032933"/>
          </a:xfrm>
        </p:grpSpPr>
        <p:sp>
          <p:nvSpPr>
            <p:cNvPr id="3" name="Text Placeholder 2">
              <a:extLst>
                <a:ext uri="{FF2B5EF4-FFF2-40B4-BE49-F238E27FC236}">
                  <a16:creationId xmlns:a16="http://schemas.microsoft.com/office/drawing/2014/main" id="{31904611-E967-D993-9B13-6D2803F5D18F}"/>
                </a:ext>
              </a:extLst>
            </p:cNvPr>
            <p:cNvSpPr txBox="1">
              <a:spLocks/>
            </p:cNvSpPr>
            <p:nvPr/>
          </p:nvSpPr>
          <p:spPr>
            <a:xfrm>
              <a:off x="-3427616" y="5342124"/>
              <a:ext cx="2159688" cy="360008"/>
            </a:xfrm>
            <a:prstGeom prst="rect">
              <a:avLst/>
            </a:prstGeom>
          </p:spPr>
          <p:txBody>
            <a:bodyPr>
              <a:normAutofit/>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endParaRPr lang="en-IL" sz="2000" b="1" u="sng">
                <a:solidFill>
                  <a:srgbClr val="1E48BC"/>
                </a:solidFill>
                <a:effectLst/>
                <a:latin typeface="Heebo" pitchFamily="2" charset="-79"/>
                <a:cs typeface="Heebo" pitchFamily="2" charset="-79"/>
              </a:endParaRPr>
            </a:p>
          </p:txBody>
        </p:sp>
        <p:sp>
          <p:nvSpPr>
            <p:cNvPr id="4" name="Text Placeholder 5">
              <a:extLst>
                <a:ext uri="{FF2B5EF4-FFF2-40B4-BE49-F238E27FC236}">
                  <a16:creationId xmlns:a16="http://schemas.microsoft.com/office/drawing/2014/main" id="{535AD259-3B63-CAD3-8D09-1286E06BE3C9}"/>
                </a:ext>
              </a:extLst>
            </p:cNvPr>
            <p:cNvSpPr txBox="1">
              <a:spLocks/>
            </p:cNvSpPr>
            <p:nvPr/>
          </p:nvSpPr>
          <p:spPr>
            <a:xfrm>
              <a:off x="-3427616" y="5611234"/>
              <a:ext cx="2160008" cy="180002"/>
            </a:xfrm>
            <a:prstGeom prst="rect">
              <a:avLst/>
            </a:prstGeom>
          </p:spPr>
          <p:txBody>
            <a:bodyPr wrap="none">
              <a:noAutofit/>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800" b="1">
                  <a:solidFill>
                    <a:srgbClr val="1E48BC"/>
                  </a:solidFill>
                  <a:latin typeface="Heebo" pitchFamily="2" charset="-79"/>
                  <a:cs typeface="Heebo" pitchFamily="2" charset="-79"/>
                </a:rPr>
                <a:t>אדריכלות</a:t>
              </a:r>
              <a:r>
                <a:rPr lang="he-IL" sz="1800" b="1">
                  <a:solidFill>
                    <a:srgbClr val="1E48BC"/>
                  </a:solidFill>
                  <a:effectLst/>
                  <a:latin typeface="Heebo" pitchFamily="2" charset="-79"/>
                  <a:cs typeface="Heebo" pitchFamily="2" charset="-79"/>
                </a:rPr>
                <a:t> – גורדון אדריכלים ומתכנני ערים</a:t>
              </a:r>
              <a:endParaRPr lang="en-IL" sz="1800" b="1">
                <a:solidFill>
                  <a:srgbClr val="1E48BC"/>
                </a:solidFill>
                <a:effectLst/>
                <a:latin typeface="Heebo" pitchFamily="2" charset="-79"/>
                <a:cs typeface="Heebo" pitchFamily="2" charset="-79"/>
              </a:endParaRPr>
            </a:p>
          </p:txBody>
        </p:sp>
        <p:sp>
          <p:nvSpPr>
            <p:cNvPr id="6" name="Text Placeholder 8">
              <a:extLst>
                <a:ext uri="{FF2B5EF4-FFF2-40B4-BE49-F238E27FC236}">
                  <a16:creationId xmlns:a16="http://schemas.microsoft.com/office/drawing/2014/main" id="{104D48D0-D477-4706-D271-9017DDE9AF58}"/>
                </a:ext>
              </a:extLst>
            </p:cNvPr>
            <p:cNvSpPr txBox="1">
              <a:spLocks/>
            </p:cNvSpPr>
            <p:nvPr/>
          </p:nvSpPr>
          <p:spPr>
            <a:xfrm>
              <a:off x="-3427616" y="5791236"/>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400" b="1">
                  <a:effectLst/>
                  <a:latin typeface="Heebo" pitchFamily="2" charset="-79"/>
                  <a:cs typeface="Heebo" pitchFamily="2" charset="-79"/>
                </a:rPr>
                <a:t>דורית שפינט, מידד לוי, עומר פוקסברומר, מרינה עובד</a:t>
              </a:r>
              <a:endParaRPr lang="en-IL" sz="1400" b="1">
                <a:effectLst/>
                <a:latin typeface="Heebo" pitchFamily="2" charset="-79"/>
                <a:cs typeface="Heebo" pitchFamily="2" charset="-79"/>
              </a:endParaRPr>
            </a:p>
          </p:txBody>
        </p:sp>
        <p:sp>
          <p:nvSpPr>
            <p:cNvPr id="11" name="Text Placeholder 9">
              <a:extLst>
                <a:ext uri="{FF2B5EF4-FFF2-40B4-BE49-F238E27FC236}">
                  <a16:creationId xmlns:a16="http://schemas.microsoft.com/office/drawing/2014/main" id="{7C79B881-2E38-F706-41BE-1F655B53E6D0}"/>
                </a:ext>
              </a:extLst>
            </p:cNvPr>
            <p:cNvSpPr txBox="1">
              <a:spLocks/>
            </p:cNvSpPr>
            <p:nvPr/>
          </p:nvSpPr>
          <p:spPr>
            <a:xfrm>
              <a:off x="-3427616" y="6225784"/>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800" b="1">
                  <a:solidFill>
                    <a:srgbClr val="1E48BC"/>
                  </a:solidFill>
                  <a:effectLst/>
                  <a:latin typeface="Heebo" pitchFamily="2" charset="-79"/>
                  <a:cs typeface="Heebo" pitchFamily="2" charset="-79"/>
                </a:rPr>
                <a:t>תנועה – ת.ד.ם הנדסה</a:t>
              </a:r>
              <a:endParaRPr lang="en-IL" sz="1800" b="1">
                <a:solidFill>
                  <a:srgbClr val="1E48BC"/>
                </a:solidFill>
                <a:effectLst/>
                <a:latin typeface="Heebo" pitchFamily="2" charset="-79"/>
                <a:cs typeface="Heebo" pitchFamily="2" charset="-79"/>
              </a:endParaRPr>
            </a:p>
          </p:txBody>
        </p:sp>
        <p:sp>
          <p:nvSpPr>
            <p:cNvPr id="12" name="Text Placeholder 10">
              <a:extLst>
                <a:ext uri="{FF2B5EF4-FFF2-40B4-BE49-F238E27FC236}">
                  <a16:creationId xmlns:a16="http://schemas.microsoft.com/office/drawing/2014/main" id="{F6F75CD1-466C-358A-3562-42A562ABB9CB}"/>
                </a:ext>
              </a:extLst>
            </p:cNvPr>
            <p:cNvSpPr txBox="1">
              <a:spLocks/>
            </p:cNvSpPr>
            <p:nvPr/>
          </p:nvSpPr>
          <p:spPr>
            <a:xfrm>
              <a:off x="-3427616" y="6405786"/>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400" b="1">
                  <a:effectLst/>
                  <a:latin typeface="Heebo" pitchFamily="2" charset="-79"/>
                  <a:cs typeface="Heebo" pitchFamily="2" charset="-79"/>
                </a:rPr>
                <a:t>פנינה בן-נון</a:t>
              </a:r>
              <a:endParaRPr lang="en-IL" sz="1400" b="1">
                <a:effectLst/>
                <a:latin typeface="Heebo" pitchFamily="2" charset="-79"/>
                <a:cs typeface="Heebo" pitchFamily="2" charset="-79"/>
              </a:endParaRPr>
            </a:p>
          </p:txBody>
        </p:sp>
        <p:sp>
          <p:nvSpPr>
            <p:cNvPr id="19" name="Text Placeholder 11">
              <a:extLst>
                <a:ext uri="{FF2B5EF4-FFF2-40B4-BE49-F238E27FC236}">
                  <a16:creationId xmlns:a16="http://schemas.microsoft.com/office/drawing/2014/main" id="{2B87153D-8445-3E37-F9D2-0D7405E43335}"/>
                </a:ext>
              </a:extLst>
            </p:cNvPr>
            <p:cNvSpPr txBox="1">
              <a:spLocks/>
            </p:cNvSpPr>
            <p:nvPr/>
          </p:nvSpPr>
          <p:spPr>
            <a:xfrm>
              <a:off x="-3427616" y="6675788"/>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800" b="1">
                  <a:solidFill>
                    <a:srgbClr val="1E48BC"/>
                  </a:solidFill>
                  <a:effectLst/>
                  <a:latin typeface="Heebo" pitchFamily="2" charset="-79"/>
                  <a:cs typeface="Heebo" pitchFamily="2" charset="-79"/>
                </a:rPr>
                <a:t>נוף – טוך סרגוסטי אדריכלות נוף</a:t>
              </a:r>
              <a:endParaRPr lang="en-IL" sz="1800" b="1">
                <a:solidFill>
                  <a:srgbClr val="1E48BC"/>
                </a:solidFill>
                <a:effectLst/>
                <a:latin typeface="Heebo" pitchFamily="2" charset="-79"/>
                <a:cs typeface="Heebo" pitchFamily="2" charset="-79"/>
              </a:endParaRPr>
            </a:p>
          </p:txBody>
        </p:sp>
        <p:sp>
          <p:nvSpPr>
            <p:cNvPr id="20" name="Text Placeholder 12">
              <a:extLst>
                <a:ext uri="{FF2B5EF4-FFF2-40B4-BE49-F238E27FC236}">
                  <a16:creationId xmlns:a16="http://schemas.microsoft.com/office/drawing/2014/main" id="{8663C37E-F3F7-712C-E923-D9C345657C66}"/>
                </a:ext>
              </a:extLst>
            </p:cNvPr>
            <p:cNvSpPr txBox="1">
              <a:spLocks/>
            </p:cNvSpPr>
            <p:nvPr/>
          </p:nvSpPr>
          <p:spPr>
            <a:xfrm>
              <a:off x="-3427616" y="6824450"/>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400" b="1">
                  <a:effectLst/>
                  <a:latin typeface="Heebo" pitchFamily="2" charset="-79"/>
                  <a:cs typeface="Heebo" pitchFamily="2" charset="-79"/>
                </a:rPr>
                <a:t>טלי טוך, אלונה פרידלידר</a:t>
              </a:r>
              <a:endParaRPr lang="en-IL" sz="1400" b="1">
                <a:effectLst/>
                <a:latin typeface="Heebo" pitchFamily="2" charset="-79"/>
                <a:cs typeface="Heebo" pitchFamily="2" charset="-79"/>
              </a:endParaRPr>
            </a:p>
          </p:txBody>
        </p:sp>
        <p:sp>
          <p:nvSpPr>
            <p:cNvPr id="21" name="Text Placeholder 13">
              <a:extLst>
                <a:ext uri="{FF2B5EF4-FFF2-40B4-BE49-F238E27FC236}">
                  <a16:creationId xmlns:a16="http://schemas.microsoft.com/office/drawing/2014/main" id="{49B04C8B-104E-6C6A-C319-453C74B811D4}"/>
                </a:ext>
              </a:extLst>
            </p:cNvPr>
            <p:cNvSpPr txBox="1">
              <a:spLocks/>
            </p:cNvSpPr>
            <p:nvPr/>
          </p:nvSpPr>
          <p:spPr>
            <a:xfrm>
              <a:off x="-3427616" y="7125794"/>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800" b="1">
                  <a:solidFill>
                    <a:srgbClr val="1E48BC"/>
                  </a:solidFill>
                  <a:effectLst/>
                  <a:latin typeface="Heebo" pitchFamily="2" charset="-79"/>
                  <a:cs typeface="Heebo" pitchFamily="2" charset="-79"/>
                </a:rPr>
                <a:t>סביבה – אביב </a:t>
              </a:r>
              <a:r>
                <a:rPr lang="en-US" sz="1800" b="1">
                  <a:solidFill>
                    <a:srgbClr val="1E48BC"/>
                  </a:solidFill>
                  <a:effectLst/>
                  <a:latin typeface="Heebo" pitchFamily="2" charset="-79"/>
                  <a:cs typeface="Heebo" pitchFamily="2" charset="-79"/>
                </a:rPr>
                <a:t>AMCG</a:t>
              </a:r>
              <a:endParaRPr lang="en-IL" sz="1800" b="1">
                <a:solidFill>
                  <a:srgbClr val="1E48BC"/>
                </a:solidFill>
                <a:effectLst/>
                <a:latin typeface="Heebo" pitchFamily="2" charset="-79"/>
                <a:cs typeface="Heebo" pitchFamily="2" charset="-79"/>
              </a:endParaRPr>
            </a:p>
          </p:txBody>
        </p:sp>
        <p:sp>
          <p:nvSpPr>
            <p:cNvPr id="22" name="Text Placeholder 14">
              <a:extLst>
                <a:ext uri="{FF2B5EF4-FFF2-40B4-BE49-F238E27FC236}">
                  <a16:creationId xmlns:a16="http://schemas.microsoft.com/office/drawing/2014/main" id="{7361252F-83B8-CE2B-B132-1B00BDB4B1CD}"/>
                </a:ext>
              </a:extLst>
            </p:cNvPr>
            <p:cNvSpPr txBox="1">
              <a:spLocks/>
            </p:cNvSpPr>
            <p:nvPr/>
          </p:nvSpPr>
          <p:spPr>
            <a:xfrm>
              <a:off x="-3427616" y="7305797"/>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400" b="1">
                  <a:effectLst/>
                  <a:latin typeface="Heebo" pitchFamily="2" charset="-79"/>
                  <a:cs typeface="Heebo" pitchFamily="2" charset="-79"/>
                </a:rPr>
                <a:t>טל רוזנטגרטן, ענבר גופר</a:t>
              </a:r>
              <a:endParaRPr lang="en-IL" sz="1400" b="1">
                <a:effectLst/>
                <a:latin typeface="Heebo" pitchFamily="2" charset="-79"/>
                <a:cs typeface="Heebo" pitchFamily="2" charset="-79"/>
              </a:endParaRPr>
            </a:p>
          </p:txBody>
        </p:sp>
        <p:sp>
          <p:nvSpPr>
            <p:cNvPr id="23" name="Text Placeholder 15">
              <a:extLst>
                <a:ext uri="{FF2B5EF4-FFF2-40B4-BE49-F238E27FC236}">
                  <a16:creationId xmlns:a16="http://schemas.microsoft.com/office/drawing/2014/main" id="{662A5F96-9197-8C63-0A5A-3E12A495B87A}"/>
                </a:ext>
              </a:extLst>
            </p:cNvPr>
            <p:cNvSpPr txBox="1">
              <a:spLocks/>
            </p:cNvSpPr>
            <p:nvPr/>
          </p:nvSpPr>
          <p:spPr>
            <a:xfrm>
              <a:off x="-3427616" y="7575799"/>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800" b="1">
                  <a:solidFill>
                    <a:srgbClr val="1E48BC"/>
                  </a:solidFill>
                  <a:effectLst/>
                  <a:latin typeface="Heebo" pitchFamily="2" charset="-79"/>
                  <a:cs typeface="Heebo" pitchFamily="2" charset="-79"/>
                </a:rPr>
                <a:t>מים, ביוב וניהול נגר – פלגי מים</a:t>
              </a:r>
              <a:endParaRPr lang="en-IL" sz="1800" b="1">
                <a:solidFill>
                  <a:srgbClr val="1E48BC"/>
                </a:solidFill>
                <a:effectLst/>
                <a:latin typeface="Heebo" pitchFamily="2" charset="-79"/>
                <a:cs typeface="Heebo" pitchFamily="2" charset="-79"/>
              </a:endParaRPr>
            </a:p>
          </p:txBody>
        </p:sp>
        <p:sp>
          <p:nvSpPr>
            <p:cNvPr id="24" name="Text Placeholder 16">
              <a:extLst>
                <a:ext uri="{FF2B5EF4-FFF2-40B4-BE49-F238E27FC236}">
                  <a16:creationId xmlns:a16="http://schemas.microsoft.com/office/drawing/2014/main" id="{F7210586-61C0-F9EB-382C-5B2E1CA033B0}"/>
                </a:ext>
              </a:extLst>
            </p:cNvPr>
            <p:cNvSpPr txBox="1">
              <a:spLocks/>
            </p:cNvSpPr>
            <p:nvPr/>
          </p:nvSpPr>
          <p:spPr>
            <a:xfrm>
              <a:off x="-3427616" y="7755803"/>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400" b="1">
                  <a:effectLst/>
                  <a:latin typeface="Heebo" pitchFamily="2" charset="-79"/>
                  <a:cs typeface="Heebo" pitchFamily="2" charset="-79"/>
                </a:rPr>
                <a:t>אורן יוסף, בר פישר</a:t>
              </a:r>
              <a:endParaRPr lang="en-IL" sz="1400" b="1">
                <a:effectLst/>
                <a:latin typeface="Heebo" pitchFamily="2" charset="-79"/>
                <a:cs typeface="Heebo" pitchFamily="2" charset="-79"/>
              </a:endParaRPr>
            </a:p>
          </p:txBody>
        </p:sp>
        <p:sp>
          <p:nvSpPr>
            <p:cNvPr id="25" name="Text Placeholder 17">
              <a:extLst>
                <a:ext uri="{FF2B5EF4-FFF2-40B4-BE49-F238E27FC236}">
                  <a16:creationId xmlns:a16="http://schemas.microsoft.com/office/drawing/2014/main" id="{9645DE9C-8CC0-81D4-671C-2B73C6DE7694}"/>
                </a:ext>
              </a:extLst>
            </p:cNvPr>
            <p:cNvSpPr txBox="1">
              <a:spLocks/>
            </p:cNvSpPr>
            <p:nvPr/>
          </p:nvSpPr>
          <p:spPr>
            <a:xfrm>
              <a:off x="-5855940" y="5353952"/>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800" b="1">
                  <a:solidFill>
                    <a:srgbClr val="1E48BC"/>
                  </a:solidFill>
                  <a:effectLst/>
                  <a:latin typeface="Heebo" pitchFamily="2" charset="-79"/>
                  <a:cs typeface="Heebo" pitchFamily="2" charset="-79"/>
                </a:rPr>
                <a:t>ניהול פרויקט – </a:t>
              </a:r>
              <a:r>
                <a:rPr lang="he-IL" sz="1800" b="1" err="1">
                  <a:solidFill>
                    <a:srgbClr val="1E48BC"/>
                  </a:solidFill>
                  <a:effectLst/>
                  <a:latin typeface="Heebo" pitchFamily="2" charset="-79"/>
                  <a:cs typeface="Heebo" pitchFamily="2" charset="-79"/>
                </a:rPr>
                <a:t>סיטילינק</a:t>
              </a:r>
              <a:r>
                <a:rPr lang="he-IL" sz="1800" b="1">
                  <a:solidFill>
                    <a:srgbClr val="1E48BC"/>
                  </a:solidFill>
                  <a:effectLst/>
                  <a:latin typeface="Heebo" pitchFamily="2" charset="-79"/>
                  <a:cs typeface="Heebo" pitchFamily="2" charset="-79"/>
                </a:rPr>
                <a:t> השקעות בע"מ</a:t>
              </a:r>
              <a:endParaRPr lang="en-IL" sz="1800" b="1">
                <a:solidFill>
                  <a:srgbClr val="1E48BC"/>
                </a:solidFill>
                <a:effectLst/>
                <a:latin typeface="Heebo" pitchFamily="2" charset="-79"/>
                <a:cs typeface="Heebo" pitchFamily="2" charset="-79"/>
              </a:endParaRPr>
            </a:p>
          </p:txBody>
        </p:sp>
        <p:sp>
          <p:nvSpPr>
            <p:cNvPr id="26" name="Text Placeholder 18">
              <a:extLst>
                <a:ext uri="{FF2B5EF4-FFF2-40B4-BE49-F238E27FC236}">
                  <a16:creationId xmlns:a16="http://schemas.microsoft.com/office/drawing/2014/main" id="{4B695612-FCAE-5150-A318-27F7F34B7CDF}"/>
                </a:ext>
              </a:extLst>
            </p:cNvPr>
            <p:cNvSpPr txBox="1">
              <a:spLocks/>
            </p:cNvSpPr>
            <p:nvPr/>
          </p:nvSpPr>
          <p:spPr>
            <a:xfrm>
              <a:off x="-5855940" y="5533954"/>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400" b="1">
                  <a:effectLst/>
                  <a:latin typeface="Heebo" pitchFamily="2" charset="-79"/>
                  <a:cs typeface="Heebo" pitchFamily="2" charset="-79"/>
                </a:rPr>
                <a:t>לירן רז, שני פריידס, הדס פרלמן</a:t>
              </a:r>
              <a:endParaRPr lang="en-IL" sz="1400" b="1">
                <a:effectLst/>
                <a:latin typeface="Heebo" pitchFamily="2" charset="-79"/>
                <a:cs typeface="Heebo" pitchFamily="2" charset="-79"/>
              </a:endParaRPr>
            </a:p>
          </p:txBody>
        </p:sp>
        <p:sp>
          <p:nvSpPr>
            <p:cNvPr id="27" name="Text Placeholder 19">
              <a:extLst>
                <a:ext uri="{FF2B5EF4-FFF2-40B4-BE49-F238E27FC236}">
                  <a16:creationId xmlns:a16="http://schemas.microsoft.com/office/drawing/2014/main" id="{1D187889-7998-4CD1-112B-7462D239C4A5}"/>
                </a:ext>
              </a:extLst>
            </p:cNvPr>
            <p:cNvSpPr txBox="1">
              <a:spLocks/>
            </p:cNvSpPr>
            <p:nvPr/>
          </p:nvSpPr>
          <p:spPr>
            <a:xfrm>
              <a:off x="-5855940" y="6240086"/>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800" b="1">
                  <a:solidFill>
                    <a:srgbClr val="1E48BC"/>
                  </a:solidFill>
                  <a:effectLst/>
                  <a:latin typeface="Heebo" pitchFamily="2" charset="-79"/>
                  <a:cs typeface="Heebo" pitchFamily="2" charset="-79"/>
                </a:rPr>
                <a:t>שימור – נעה שיק</a:t>
              </a:r>
              <a:endParaRPr lang="en-IL" sz="1800" b="1">
                <a:solidFill>
                  <a:srgbClr val="1E48BC"/>
                </a:solidFill>
                <a:effectLst/>
                <a:latin typeface="Heebo" pitchFamily="2" charset="-79"/>
                <a:cs typeface="Heebo" pitchFamily="2" charset="-79"/>
              </a:endParaRPr>
            </a:p>
          </p:txBody>
        </p:sp>
        <p:sp>
          <p:nvSpPr>
            <p:cNvPr id="28" name="Text Placeholder 20">
              <a:extLst>
                <a:ext uri="{FF2B5EF4-FFF2-40B4-BE49-F238E27FC236}">
                  <a16:creationId xmlns:a16="http://schemas.microsoft.com/office/drawing/2014/main" id="{914B9BCE-651B-BEB9-5363-DFC5D93568F7}"/>
                </a:ext>
              </a:extLst>
            </p:cNvPr>
            <p:cNvSpPr txBox="1">
              <a:spLocks/>
            </p:cNvSpPr>
            <p:nvPr/>
          </p:nvSpPr>
          <p:spPr>
            <a:xfrm>
              <a:off x="-5855940" y="6420088"/>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400" b="1">
                  <a:effectLst/>
                  <a:latin typeface="Heebo" pitchFamily="2" charset="-79"/>
                  <a:cs typeface="Heebo" pitchFamily="2" charset="-79"/>
                </a:rPr>
                <a:t>נעה שיק</a:t>
              </a:r>
              <a:endParaRPr lang="en-IL" sz="1400" b="1">
                <a:effectLst/>
                <a:latin typeface="Heebo" pitchFamily="2" charset="-79"/>
                <a:cs typeface="Heebo" pitchFamily="2" charset="-79"/>
              </a:endParaRPr>
            </a:p>
          </p:txBody>
        </p:sp>
        <p:sp>
          <p:nvSpPr>
            <p:cNvPr id="29" name="Text Placeholder 21">
              <a:extLst>
                <a:ext uri="{FF2B5EF4-FFF2-40B4-BE49-F238E27FC236}">
                  <a16:creationId xmlns:a16="http://schemas.microsoft.com/office/drawing/2014/main" id="{A5AC2574-2DBA-7431-B65A-02734DA7FBFE}"/>
                </a:ext>
              </a:extLst>
            </p:cNvPr>
            <p:cNvSpPr txBox="1">
              <a:spLocks/>
            </p:cNvSpPr>
            <p:nvPr/>
          </p:nvSpPr>
          <p:spPr>
            <a:xfrm>
              <a:off x="-5855940" y="6690091"/>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800" b="1">
                  <a:solidFill>
                    <a:srgbClr val="1E48BC"/>
                  </a:solidFill>
                  <a:effectLst/>
                  <a:latin typeface="Heebo" pitchFamily="2" charset="-79"/>
                  <a:cs typeface="Heebo" pitchFamily="2" charset="-79"/>
                </a:rPr>
                <a:t>מדידות – חץ הצפון</a:t>
              </a:r>
              <a:endParaRPr lang="en-IL" sz="1800" b="1">
                <a:solidFill>
                  <a:srgbClr val="1E48BC"/>
                </a:solidFill>
                <a:effectLst/>
                <a:latin typeface="Heebo" pitchFamily="2" charset="-79"/>
                <a:cs typeface="Heebo" pitchFamily="2" charset="-79"/>
              </a:endParaRPr>
            </a:p>
          </p:txBody>
        </p:sp>
        <p:sp>
          <p:nvSpPr>
            <p:cNvPr id="30" name="Text Placeholder 22">
              <a:extLst>
                <a:ext uri="{FF2B5EF4-FFF2-40B4-BE49-F238E27FC236}">
                  <a16:creationId xmlns:a16="http://schemas.microsoft.com/office/drawing/2014/main" id="{9136220F-8110-480C-6D75-0207531520BA}"/>
                </a:ext>
              </a:extLst>
            </p:cNvPr>
            <p:cNvSpPr txBox="1">
              <a:spLocks/>
            </p:cNvSpPr>
            <p:nvPr/>
          </p:nvSpPr>
          <p:spPr>
            <a:xfrm>
              <a:off x="-5855940" y="6870093"/>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400" b="1">
                  <a:effectLst/>
                  <a:latin typeface="Heebo" pitchFamily="2" charset="-79"/>
                  <a:cs typeface="Heebo" pitchFamily="2" charset="-79"/>
                </a:rPr>
                <a:t>אלדב נטוביץ', אריה פרנק, לובה חייקין</a:t>
              </a:r>
              <a:endParaRPr lang="en-IL" sz="1400" b="1">
                <a:effectLst/>
                <a:latin typeface="Heebo" pitchFamily="2" charset="-79"/>
                <a:cs typeface="Heebo" pitchFamily="2" charset="-79"/>
              </a:endParaRPr>
            </a:p>
          </p:txBody>
        </p:sp>
        <p:sp>
          <p:nvSpPr>
            <p:cNvPr id="31" name="Text Placeholder 23">
              <a:extLst>
                <a:ext uri="{FF2B5EF4-FFF2-40B4-BE49-F238E27FC236}">
                  <a16:creationId xmlns:a16="http://schemas.microsoft.com/office/drawing/2014/main" id="{409019B1-BFC6-37CF-F932-EA1E19240E2C}"/>
                </a:ext>
              </a:extLst>
            </p:cNvPr>
            <p:cNvSpPr txBox="1">
              <a:spLocks/>
            </p:cNvSpPr>
            <p:nvPr/>
          </p:nvSpPr>
          <p:spPr>
            <a:xfrm>
              <a:off x="-5855940" y="7140096"/>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800" b="1">
                  <a:solidFill>
                    <a:srgbClr val="1E48BC"/>
                  </a:solidFill>
                  <a:effectLst/>
                  <a:latin typeface="Heebo" pitchFamily="2" charset="-79"/>
                  <a:cs typeface="Heebo" pitchFamily="2" charset="-79"/>
                </a:rPr>
                <a:t>שיתוף ציבור – קשרי קהילה </a:t>
              </a:r>
              <a:endParaRPr lang="en-IL" sz="1800" b="1">
                <a:solidFill>
                  <a:srgbClr val="1E48BC"/>
                </a:solidFill>
                <a:effectLst/>
                <a:latin typeface="Heebo" pitchFamily="2" charset="-79"/>
                <a:cs typeface="Heebo" pitchFamily="2" charset="-79"/>
              </a:endParaRPr>
            </a:p>
          </p:txBody>
        </p:sp>
        <p:sp>
          <p:nvSpPr>
            <p:cNvPr id="32" name="Text Placeholder 24">
              <a:extLst>
                <a:ext uri="{FF2B5EF4-FFF2-40B4-BE49-F238E27FC236}">
                  <a16:creationId xmlns:a16="http://schemas.microsoft.com/office/drawing/2014/main" id="{57FDB820-47F4-8082-3C0A-F3A8D9C58276}"/>
                </a:ext>
              </a:extLst>
            </p:cNvPr>
            <p:cNvSpPr txBox="1">
              <a:spLocks/>
            </p:cNvSpPr>
            <p:nvPr/>
          </p:nvSpPr>
          <p:spPr>
            <a:xfrm>
              <a:off x="-5855940" y="7320098"/>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400" b="1">
                  <a:effectLst/>
                  <a:latin typeface="Heebo" pitchFamily="2" charset="-79"/>
                  <a:cs typeface="Heebo" pitchFamily="2" charset="-79"/>
                </a:rPr>
                <a:t>לחן כנרות, טליה זוסמן</a:t>
              </a:r>
              <a:endParaRPr lang="en-IL" sz="1400" b="1">
                <a:effectLst/>
                <a:latin typeface="Heebo" pitchFamily="2" charset="-79"/>
                <a:cs typeface="Heebo" pitchFamily="2" charset="-79"/>
              </a:endParaRPr>
            </a:p>
          </p:txBody>
        </p:sp>
        <p:sp>
          <p:nvSpPr>
            <p:cNvPr id="33" name="Text Placeholder 25">
              <a:extLst>
                <a:ext uri="{FF2B5EF4-FFF2-40B4-BE49-F238E27FC236}">
                  <a16:creationId xmlns:a16="http://schemas.microsoft.com/office/drawing/2014/main" id="{286C0F83-EC37-54F3-FC43-ADFDD30A1480}"/>
                </a:ext>
              </a:extLst>
            </p:cNvPr>
            <p:cNvSpPr txBox="1">
              <a:spLocks/>
            </p:cNvSpPr>
            <p:nvPr/>
          </p:nvSpPr>
          <p:spPr>
            <a:xfrm>
              <a:off x="-5855940" y="7574430"/>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800" b="1">
                  <a:solidFill>
                    <a:srgbClr val="1E48BC"/>
                  </a:solidFill>
                  <a:effectLst/>
                  <a:latin typeface="Heebo" pitchFamily="2" charset="-79"/>
                  <a:cs typeface="Heebo" pitchFamily="2" charset="-79"/>
                </a:rPr>
                <a:t>שמאות – עודד לנדאו ומוטי זייד</a:t>
              </a:r>
              <a:endParaRPr lang="en-IL" sz="1800" b="1">
                <a:solidFill>
                  <a:srgbClr val="1E48BC"/>
                </a:solidFill>
                <a:effectLst/>
                <a:latin typeface="Heebo" pitchFamily="2" charset="-79"/>
                <a:cs typeface="Heebo" pitchFamily="2" charset="-79"/>
              </a:endParaRPr>
            </a:p>
          </p:txBody>
        </p:sp>
        <p:sp>
          <p:nvSpPr>
            <p:cNvPr id="34" name="Text Placeholder 26">
              <a:extLst>
                <a:ext uri="{FF2B5EF4-FFF2-40B4-BE49-F238E27FC236}">
                  <a16:creationId xmlns:a16="http://schemas.microsoft.com/office/drawing/2014/main" id="{A91B3EB3-3FAA-C446-B666-CEA9786AD733}"/>
                </a:ext>
              </a:extLst>
            </p:cNvPr>
            <p:cNvSpPr txBox="1">
              <a:spLocks/>
            </p:cNvSpPr>
            <p:nvPr/>
          </p:nvSpPr>
          <p:spPr>
            <a:xfrm>
              <a:off x="-5855940" y="7754433"/>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400" b="1">
                  <a:effectLst/>
                  <a:latin typeface="Heebo" pitchFamily="2" charset="-79"/>
                  <a:cs typeface="Heebo" pitchFamily="2" charset="-79"/>
                </a:rPr>
                <a:t>מוטי זייד, עודד לנדאו, לין </a:t>
              </a:r>
              <a:r>
                <a:rPr lang="he-IL" sz="1400" b="1" err="1">
                  <a:effectLst/>
                  <a:latin typeface="Heebo" pitchFamily="2" charset="-79"/>
                  <a:cs typeface="Heebo" pitchFamily="2" charset="-79"/>
                </a:rPr>
                <a:t>פלומין</a:t>
              </a:r>
              <a:r>
                <a:rPr lang="he-IL" sz="1400" b="1">
                  <a:effectLst/>
                  <a:latin typeface="Heebo" pitchFamily="2" charset="-79"/>
                  <a:cs typeface="Heebo" pitchFamily="2" charset="-79"/>
                </a:rPr>
                <a:t>, גל בר</a:t>
              </a:r>
              <a:endParaRPr lang="en-IL" sz="1400" b="1">
                <a:effectLst/>
                <a:latin typeface="Heebo" pitchFamily="2" charset="-79"/>
                <a:cs typeface="Heebo" pitchFamily="2" charset="-79"/>
              </a:endParaRPr>
            </a:p>
          </p:txBody>
        </p:sp>
        <p:sp>
          <p:nvSpPr>
            <p:cNvPr id="35" name="Text Placeholder 15">
              <a:extLst>
                <a:ext uri="{FF2B5EF4-FFF2-40B4-BE49-F238E27FC236}">
                  <a16:creationId xmlns:a16="http://schemas.microsoft.com/office/drawing/2014/main" id="{36C773A8-B539-FBEA-7C8F-A9B1BB2FAD5A}"/>
                </a:ext>
              </a:extLst>
            </p:cNvPr>
            <p:cNvSpPr txBox="1">
              <a:spLocks/>
            </p:cNvSpPr>
            <p:nvPr/>
          </p:nvSpPr>
          <p:spPr>
            <a:xfrm>
              <a:off x="-3427616" y="8015053"/>
              <a:ext cx="2160008" cy="180002"/>
            </a:xfrm>
            <a:prstGeom prst="rect">
              <a:avLst/>
            </a:prstGeom>
          </p:spPr>
          <p:txBody>
            <a:bodyPr/>
            <a:lstStyle>
              <a:defPPr>
                <a:defRPr lang="en-US"/>
              </a:defPPr>
              <a:lvl1pPr indent="0" algn="r" defTabSz="767952" rtl="1">
                <a:lnSpc>
                  <a:spcPct val="90000"/>
                </a:lnSpc>
                <a:spcBef>
                  <a:spcPts val="840"/>
                </a:spcBef>
                <a:buFont typeface="Arial" panose="020B0604020202020204" pitchFamily="34" charset="0"/>
                <a:buNone/>
                <a:defRPr sz="900">
                  <a:solidFill>
                    <a:srgbClr val="C80000"/>
                  </a:solidFill>
                </a:defRPr>
              </a:lvl1pPr>
              <a:lvl2pPr marL="575964" indent="-191988" defTabSz="767952">
                <a:lnSpc>
                  <a:spcPct val="90000"/>
                </a:lnSpc>
                <a:spcBef>
                  <a:spcPts val="420"/>
                </a:spcBef>
                <a:buFont typeface="Arial" panose="020B0604020202020204" pitchFamily="34" charset="0"/>
                <a:buChar char="•"/>
                <a:defRPr sz="2016"/>
              </a:lvl2pPr>
              <a:lvl3pPr marL="959940" indent="-191988" defTabSz="767952">
                <a:lnSpc>
                  <a:spcPct val="90000"/>
                </a:lnSpc>
                <a:spcBef>
                  <a:spcPts val="420"/>
                </a:spcBef>
                <a:buFont typeface="Arial" panose="020B0604020202020204" pitchFamily="34" charset="0"/>
                <a:buChar char="•"/>
                <a:defRPr sz="1680"/>
              </a:lvl3pPr>
              <a:lvl4pPr marL="1343915" indent="-191988" defTabSz="767952">
                <a:lnSpc>
                  <a:spcPct val="90000"/>
                </a:lnSpc>
                <a:spcBef>
                  <a:spcPts val="420"/>
                </a:spcBef>
                <a:buFont typeface="Arial" panose="020B0604020202020204" pitchFamily="34" charset="0"/>
                <a:buChar char="•"/>
                <a:defRPr sz="1512"/>
              </a:lvl4pPr>
              <a:lvl5pPr marL="1727892" indent="-191988" defTabSz="767952">
                <a:lnSpc>
                  <a:spcPct val="90000"/>
                </a:lnSpc>
                <a:spcBef>
                  <a:spcPts val="420"/>
                </a:spcBef>
                <a:buFont typeface="Arial" panose="020B0604020202020204" pitchFamily="34" charset="0"/>
                <a:buChar char="•"/>
                <a:defRPr sz="1512"/>
              </a:lvl5pPr>
              <a:lvl6pPr marL="2111868" indent="-191988" defTabSz="767952">
                <a:lnSpc>
                  <a:spcPct val="90000"/>
                </a:lnSpc>
                <a:spcBef>
                  <a:spcPts val="420"/>
                </a:spcBef>
                <a:buFont typeface="Arial" panose="020B0604020202020204" pitchFamily="34" charset="0"/>
                <a:buChar char="•"/>
                <a:defRPr sz="1512"/>
              </a:lvl6pPr>
              <a:lvl7pPr marL="2495843" indent="-191988" defTabSz="767952">
                <a:lnSpc>
                  <a:spcPct val="90000"/>
                </a:lnSpc>
                <a:spcBef>
                  <a:spcPts val="420"/>
                </a:spcBef>
                <a:buFont typeface="Arial" panose="020B0604020202020204" pitchFamily="34" charset="0"/>
                <a:buChar char="•"/>
                <a:defRPr sz="1512"/>
              </a:lvl7pPr>
              <a:lvl8pPr marL="2879820" indent="-191988" defTabSz="767952">
                <a:lnSpc>
                  <a:spcPct val="90000"/>
                </a:lnSpc>
                <a:spcBef>
                  <a:spcPts val="420"/>
                </a:spcBef>
                <a:buFont typeface="Arial" panose="020B0604020202020204" pitchFamily="34" charset="0"/>
                <a:buChar char="•"/>
                <a:defRPr sz="1512"/>
              </a:lvl8pPr>
              <a:lvl9pPr marL="3263795" indent="-191988" defTabSz="767952">
                <a:lnSpc>
                  <a:spcPct val="90000"/>
                </a:lnSpc>
                <a:spcBef>
                  <a:spcPts val="420"/>
                </a:spcBef>
                <a:buFont typeface="Arial" panose="020B0604020202020204" pitchFamily="34" charset="0"/>
                <a:buChar char="•"/>
                <a:defRPr sz="1512"/>
              </a:lvl9pPr>
            </a:lstStyle>
            <a:p>
              <a:r>
                <a:rPr lang="he-IL" sz="1800" b="1">
                  <a:solidFill>
                    <a:srgbClr val="1E48BC"/>
                  </a:solidFill>
                  <a:effectLst/>
                  <a:latin typeface="Heebo" pitchFamily="2" charset="-79"/>
                  <a:cs typeface="Heebo" pitchFamily="2" charset="-79"/>
                </a:rPr>
                <a:t>חשמל – דן שרון מתכננים</a:t>
              </a:r>
              <a:endParaRPr lang="en-IL" sz="1800" b="1">
                <a:solidFill>
                  <a:srgbClr val="1E48BC"/>
                </a:solidFill>
                <a:effectLst/>
                <a:latin typeface="Heebo" pitchFamily="2" charset="-79"/>
                <a:cs typeface="Heebo" pitchFamily="2" charset="-79"/>
              </a:endParaRPr>
            </a:p>
          </p:txBody>
        </p:sp>
        <p:sp>
          <p:nvSpPr>
            <p:cNvPr id="36" name="Text Placeholder 16">
              <a:extLst>
                <a:ext uri="{FF2B5EF4-FFF2-40B4-BE49-F238E27FC236}">
                  <a16:creationId xmlns:a16="http://schemas.microsoft.com/office/drawing/2014/main" id="{C9E7CB91-A2FB-6961-E49E-7A59F247F239}"/>
                </a:ext>
              </a:extLst>
            </p:cNvPr>
            <p:cNvSpPr txBox="1">
              <a:spLocks/>
            </p:cNvSpPr>
            <p:nvPr/>
          </p:nvSpPr>
          <p:spPr>
            <a:xfrm>
              <a:off x="-3427616" y="8195055"/>
              <a:ext cx="2160008" cy="180002"/>
            </a:xfrm>
            <a:prstGeom prst="rect">
              <a:avLst/>
            </a:prstGeom>
          </p:spPr>
          <p:txBody>
            <a:bodyPr/>
            <a:lstStyle>
              <a:defPPr>
                <a:defRPr lang="en-US"/>
              </a:defPPr>
              <a:lvl1pPr indent="0" algn="r" defTabSz="767952" rtl="1">
                <a:lnSpc>
                  <a:spcPct val="90000"/>
                </a:lnSpc>
                <a:spcBef>
                  <a:spcPts val="840"/>
                </a:spcBef>
                <a:buFont typeface="Arial" panose="020B0604020202020204" pitchFamily="34" charset="0"/>
                <a:buNone/>
                <a:defRPr sz="900"/>
              </a:lvl1pPr>
              <a:lvl2pPr marL="575964" indent="-191988" defTabSz="767952">
                <a:lnSpc>
                  <a:spcPct val="90000"/>
                </a:lnSpc>
                <a:spcBef>
                  <a:spcPts val="420"/>
                </a:spcBef>
                <a:buFont typeface="Arial" panose="020B0604020202020204" pitchFamily="34" charset="0"/>
                <a:buChar char="•"/>
                <a:defRPr sz="2016"/>
              </a:lvl2pPr>
              <a:lvl3pPr marL="959940" indent="-191988" defTabSz="767952">
                <a:lnSpc>
                  <a:spcPct val="90000"/>
                </a:lnSpc>
                <a:spcBef>
                  <a:spcPts val="420"/>
                </a:spcBef>
                <a:buFont typeface="Arial" panose="020B0604020202020204" pitchFamily="34" charset="0"/>
                <a:buChar char="•"/>
                <a:defRPr sz="1680"/>
              </a:lvl3pPr>
              <a:lvl4pPr marL="1343915" indent="-191988" defTabSz="767952">
                <a:lnSpc>
                  <a:spcPct val="90000"/>
                </a:lnSpc>
                <a:spcBef>
                  <a:spcPts val="420"/>
                </a:spcBef>
                <a:buFont typeface="Arial" panose="020B0604020202020204" pitchFamily="34" charset="0"/>
                <a:buChar char="•"/>
                <a:defRPr sz="1512"/>
              </a:lvl4pPr>
              <a:lvl5pPr marL="1727892" indent="-191988" defTabSz="767952">
                <a:lnSpc>
                  <a:spcPct val="90000"/>
                </a:lnSpc>
                <a:spcBef>
                  <a:spcPts val="420"/>
                </a:spcBef>
                <a:buFont typeface="Arial" panose="020B0604020202020204" pitchFamily="34" charset="0"/>
                <a:buChar char="•"/>
                <a:defRPr sz="1512"/>
              </a:lvl5pPr>
              <a:lvl6pPr marL="2111868" indent="-191988" defTabSz="767952">
                <a:lnSpc>
                  <a:spcPct val="90000"/>
                </a:lnSpc>
                <a:spcBef>
                  <a:spcPts val="420"/>
                </a:spcBef>
                <a:buFont typeface="Arial" panose="020B0604020202020204" pitchFamily="34" charset="0"/>
                <a:buChar char="•"/>
                <a:defRPr sz="1512"/>
              </a:lvl6pPr>
              <a:lvl7pPr marL="2495843" indent="-191988" defTabSz="767952">
                <a:lnSpc>
                  <a:spcPct val="90000"/>
                </a:lnSpc>
                <a:spcBef>
                  <a:spcPts val="420"/>
                </a:spcBef>
                <a:buFont typeface="Arial" panose="020B0604020202020204" pitchFamily="34" charset="0"/>
                <a:buChar char="•"/>
                <a:defRPr sz="1512"/>
              </a:lvl7pPr>
              <a:lvl8pPr marL="2879820" indent="-191988" defTabSz="767952">
                <a:lnSpc>
                  <a:spcPct val="90000"/>
                </a:lnSpc>
                <a:spcBef>
                  <a:spcPts val="420"/>
                </a:spcBef>
                <a:buFont typeface="Arial" panose="020B0604020202020204" pitchFamily="34" charset="0"/>
                <a:buChar char="•"/>
                <a:defRPr sz="1512"/>
              </a:lvl8pPr>
              <a:lvl9pPr marL="3263795" indent="-191988" defTabSz="767952">
                <a:lnSpc>
                  <a:spcPct val="90000"/>
                </a:lnSpc>
                <a:spcBef>
                  <a:spcPts val="420"/>
                </a:spcBef>
                <a:buFont typeface="Arial" panose="020B0604020202020204" pitchFamily="34" charset="0"/>
                <a:buChar char="•"/>
                <a:defRPr sz="1512"/>
              </a:lvl9pPr>
            </a:lstStyle>
            <a:p>
              <a:r>
                <a:rPr lang="he-IL" sz="1400" b="1">
                  <a:effectLst/>
                  <a:latin typeface="Heebo" pitchFamily="2" charset="-79"/>
                  <a:cs typeface="Heebo" pitchFamily="2" charset="-79"/>
                </a:rPr>
                <a:t>מיכאל גנופולסקי</a:t>
              </a:r>
              <a:endParaRPr lang="en-IL" sz="1400" b="1">
                <a:effectLst/>
                <a:latin typeface="Heebo" pitchFamily="2" charset="-79"/>
                <a:cs typeface="Heebo" pitchFamily="2" charset="-79"/>
              </a:endParaRPr>
            </a:p>
          </p:txBody>
        </p:sp>
        <p:sp>
          <p:nvSpPr>
            <p:cNvPr id="37" name="Text Placeholder 25">
              <a:extLst>
                <a:ext uri="{FF2B5EF4-FFF2-40B4-BE49-F238E27FC236}">
                  <a16:creationId xmlns:a16="http://schemas.microsoft.com/office/drawing/2014/main" id="{209CE9C7-6AF1-2901-9EBB-66CC02EE13EF}"/>
                </a:ext>
              </a:extLst>
            </p:cNvPr>
            <p:cNvSpPr txBox="1">
              <a:spLocks/>
            </p:cNvSpPr>
            <p:nvPr/>
          </p:nvSpPr>
          <p:spPr>
            <a:xfrm>
              <a:off x="-5855940" y="8013684"/>
              <a:ext cx="2160008" cy="180002"/>
            </a:xfrm>
            <a:prstGeom prst="rect">
              <a:avLst/>
            </a:prstGeom>
          </p:spPr>
          <p:txBody>
            <a:bodyPr/>
            <a:lstStyle>
              <a:defPPr>
                <a:defRPr lang="en-US"/>
              </a:defPPr>
              <a:lvl1pPr indent="0" algn="r" defTabSz="767952" rtl="1">
                <a:lnSpc>
                  <a:spcPct val="90000"/>
                </a:lnSpc>
                <a:spcBef>
                  <a:spcPts val="840"/>
                </a:spcBef>
                <a:buFont typeface="Arial" panose="020B0604020202020204" pitchFamily="34" charset="0"/>
                <a:buNone/>
                <a:defRPr sz="900">
                  <a:solidFill>
                    <a:srgbClr val="C80000"/>
                  </a:solidFill>
                </a:defRPr>
              </a:lvl1pPr>
              <a:lvl2pPr marL="575964" indent="-191988" defTabSz="767952">
                <a:lnSpc>
                  <a:spcPct val="90000"/>
                </a:lnSpc>
                <a:spcBef>
                  <a:spcPts val="420"/>
                </a:spcBef>
                <a:buFont typeface="Arial" panose="020B0604020202020204" pitchFamily="34" charset="0"/>
                <a:buChar char="•"/>
                <a:defRPr sz="2016"/>
              </a:lvl2pPr>
              <a:lvl3pPr marL="959940" indent="-191988" defTabSz="767952">
                <a:lnSpc>
                  <a:spcPct val="90000"/>
                </a:lnSpc>
                <a:spcBef>
                  <a:spcPts val="420"/>
                </a:spcBef>
                <a:buFont typeface="Arial" panose="020B0604020202020204" pitchFamily="34" charset="0"/>
                <a:buChar char="•"/>
                <a:defRPr sz="1680"/>
              </a:lvl3pPr>
              <a:lvl4pPr marL="1343915" indent="-191988" defTabSz="767952">
                <a:lnSpc>
                  <a:spcPct val="90000"/>
                </a:lnSpc>
                <a:spcBef>
                  <a:spcPts val="420"/>
                </a:spcBef>
                <a:buFont typeface="Arial" panose="020B0604020202020204" pitchFamily="34" charset="0"/>
                <a:buChar char="•"/>
                <a:defRPr sz="1512"/>
              </a:lvl4pPr>
              <a:lvl5pPr marL="1727892" indent="-191988" defTabSz="767952">
                <a:lnSpc>
                  <a:spcPct val="90000"/>
                </a:lnSpc>
                <a:spcBef>
                  <a:spcPts val="420"/>
                </a:spcBef>
                <a:buFont typeface="Arial" panose="020B0604020202020204" pitchFamily="34" charset="0"/>
                <a:buChar char="•"/>
                <a:defRPr sz="1512"/>
              </a:lvl5pPr>
              <a:lvl6pPr marL="2111868" indent="-191988" defTabSz="767952">
                <a:lnSpc>
                  <a:spcPct val="90000"/>
                </a:lnSpc>
                <a:spcBef>
                  <a:spcPts val="420"/>
                </a:spcBef>
                <a:buFont typeface="Arial" panose="020B0604020202020204" pitchFamily="34" charset="0"/>
                <a:buChar char="•"/>
                <a:defRPr sz="1512"/>
              </a:lvl6pPr>
              <a:lvl7pPr marL="2495843" indent="-191988" defTabSz="767952">
                <a:lnSpc>
                  <a:spcPct val="90000"/>
                </a:lnSpc>
                <a:spcBef>
                  <a:spcPts val="420"/>
                </a:spcBef>
                <a:buFont typeface="Arial" panose="020B0604020202020204" pitchFamily="34" charset="0"/>
                <a:buChar char="•"/>
                <a:defRPr sz="1512"/>
              </a:lvl7pPr>
              <a:lvl8pPr marL="2879820" indent="-191988" defTabSz="767952">
                <a:lnSpc>
                  <a:spcPct val="90000"/>
                </a:lnSpc>
                <a:spcBef>
                  <a:spcPts val="420"/>
                </a:spcBef>
                <a:buFont typeface="Arial" panose="020B0604020202020204" pitchFamily="34" charset="0"/>
                <a:buChar char="•"/>
                <a:defRPr sz="1512"/>
              </a:lvl8pPr>
              <a:lvl9pPr marL="3263795" indent="-191988" defTabSz="767952">
                <a:lnSpc>
                  <a:spcPct val="90000"/>
                </a:lnSpc>
                <a:spcBef>
                  <a:spcPts val="420"/>
                </a:spcBef>
                <a:buFont typeface="Arial" panose="020B0604020202020204" pitchFamily="34" charset="0"/>
                <a:buChar char="•"/>
                <a:defRPr sz="1512"/>
              </a:lvl9pPr>
            </a:lstStyle>
            <a:p>
              <a:r>
                <a:rPr lang="he-IL" sz="1800" b="1">
                  <a:solidFill>
                    <a:srgbClr val="1E48BC"/>
                  </a:solidFill>
                  <a:effectLst/>
                  <a:latin typeface="Heebo" pitchFamily="2" charset="-79"/>
                  <a:cs typeface="Heebo" pitchFamily="2" charset="-79"/>
                </a:rPr>
                <a:t>כלכלה – חברת פתרונות</a:t>
              </a:r>
              <a:endParaRPr lang="en-IL" sz="1800" b="1">
                <a:solidFill>
                  <a:srgbClr val="1E48BC"/>
                </a:solidFill>
                <a:effectLst/>
                <a:latin typeface="Heebo" pitchFamily="2" charset="-79"/>
                <a:cs typeface="Heebo" pitchFamily="2" charset="-79"/>
              </a:endParaRPr>
            </a:p>
          </p:txBody>
        </p:sp>
        <p:sp>
          <p:nvSpPr>
            <p:cNvPr id="38" name="Text Placeholder 26">
              <a:extLst>
                <a:ext uri="{FF2B5EF4-FFF2-40B4-BE49-F238E27FC236}">
                  <a16:creationId xmlns:a16="http://schemas.microsoft.com/office/drawing/2014/main" id="{C7D5E8CE-E31E-49DF-9254-32E9147501FF}"/>
                </a:ext>
              </a:extLst>
            </p:cNvPr>
            <p:cNvSpPr txBox="1">
              <a:spLocks/>
            </p:cNvSpPr>
            <p:nvPr/>
          </p:nvSpPr>
          <p:spPr>
            <a:xfrm>
              <a:off x="-5855940" y="8193686"/>
              <a:ext cx="2160008" cy="180002"/>
            </a:xfrm>
            <a:prstGeom prst="rect">
              <a:avLst/>
            </a:prstGeom>
          </p:spPr>
          <p:txBody>
            <a:bodyPr/>
            <a:lstStyle>
              <a:defPPr>
                <a:defRPr lang="en-US"/>
              </a:defPPr>
              <a:lvl1pPr indent="0" algn="r" defTabSz="767952" rtl="1">
                <a:lnSpc>
                  <a:spcPct val="90000"/>
                </a:lnSpc>
                <a:spcBef>
                  <a:spcPts val="840"/>
                </a:spcBef>
                <a:buFont typeface="Arial" panose="020B0604020202020204" pitchFamily="34" charset="0"/>
                <a:buNone/>
                <a:defRPr sz="900"/>
              </a:lvl1pPr>
              <a:lvl2pPr marL="575964" indent="-191988" defTabSz="767952">
                <a:lnSpc>
                  <a:spcPct val="90000"/>
                </a:lnSpc>
                <a:spcBef>
                  <a:spcPts val="420"/>
                </a:spcBef>
                <a:buFont typeface="Arial" panose="020B0604020202020204" pitchFamily="34" charset="0"/>
                <a:buChar char="•"/>
                <a:defRPr sz="2016"/>
              </a:lvl2pPr>
              <a:lvl3pPr marL="959940" indent="-191988" defTabSz="767952">
                <a:lnSpc>
                  <a:spcPct val="90000"/>
                </a:lnSpc>
                <a:spcBef>
                  <a:spcPts val="420"/>
                </a:spcBef>
                <a:buFont typeface="Arial" panose="020B0604020202020204" pitchFamily="34" charset="0"/>
                <a:buChar char="•"/>
                <a:defRPr sz="1680"/>
              </a:lvl3pPr>
              <a:lvl4pPr marL="1343915" indent="-191988" defTabSz="767952">
                <a:lnSpc>
                  <a:spcPct val="90000"/>
                </a:lnSpc>
                <a:spcBef>
                  <a:spcPts val="420"/>
                </a:spcBef>
                <a:buFont typeface="Arial" panose="020B0604020202020204" pitchFamily="34" charset="0"/>
                <a:buChar char="•"/>
                <a:defRPr sz="1512"/>
              </a:lvl4pPr>
              <a:lvl5pPr marL="1727892" indent="-191988" defTabSz="767952">
                <a:lnSpc>
                  <a:spcPct val="90000"/>
                </a:lnSpc>
                <a:spcBef>
                  <a:spcPts val="420"/>
                </a:spcBef>
                <a:buFont typeface="Arial" panose="020B0604020202020204" pitchFamily="34" charset="0"/>
                <a:buChar char="•"/>
                <a:defRPr sz="1512"/>
              </a:lvl5pPr>
              <a:lvl6pPr marL="2111868" indent="-191988" defTabSz="767952">
                <a:lnSpc>
                  <a:spcPct val="90000"/>
                </a:lnSpc>
                <a:spcBef>
                  <a:spcPts val="420"/>
                </a:spcBef>
                <a:buFont typeface="Arial" panose="020B0604020202020204" pitchFamily="34" charset="0"/>
                <a:buChar char="•"/>
                <a:defRPr sz="1512"/>
              </a:lvl6pPr>
              <a:lvl7pPr marL="2495843" indent="-191988" defTabSz="767952">
                <a:lnSpc>
                  <a:spcPct val="90000"/>
                </a:lnSpc>
                <a:spcBef>
                  <a:spcPts val="420"/>
                </a:spcBef>
                <a:buFont typeface="Arial" panose="020B0604020202020204" pitchFamily="34" charset="0"/>
                <a:buChar char="•"/>
                <a:defRPr sz="1512"/>
              </a:lvl7pPr>
              <a:lvl8pPr marL="2879820" indent="-191988" defTabSz="767952">
                <a:lnSpc>
                  <a:spcPct val="90000"/>
                </a:lnSpc>
                <a:spcBef>
                  <a:spcPts val="420"/>
                </a:spcBef>
                <a:buFont typeface="Arial" panose="020B0604020202020204" pitchFamily="34" charset="0"/>
                <a:buChar char="•"/>
                <a:defRPr sz="1512"/>
              </a:lvl8pPr>
              <a:lvl9pPr marL="3263795" indent="-191988" defTabSz="767952">
                <a:lnSpc>
                  <a:spcPct val="90000"/>
                </a:lnSpc>
                <a:spcBef>
                  <a:spcPts val="420"/>
                </a:spcBef>
                <a:buFont typeface="Arial" panose="020B0604020202020204" pitchFamily="34" charset="0"/>
                <a:buChar char="•"/>
                <a:defRPr sz="1512"/>
              </a:lvl9pPr>
            </a:lstStyle>
            <a:p>
              <a:r>
                <a:rPr lang="he-IL" sz="1400" b="1">
                  <a:effectLst/>
                  <a:latin typeface="Heebo" pitchFamily="2" charset="-79"/>
                  <a:cs typeface="Heebo" pitchFamily="2" charset="-79"/>
                </a:rPr>
                <a:t>איתי שפרן</a:t>
              </a:r>
              <a:endParaRPr lang="en-IL" sz="1400" b="1">
                <a:effectLst/>
                <a:latin typeface="Heebo" pitchFamily="2" charset="-79"/>
                <a:cs typeface="Heebo" pitchFamily="2" charset="-79"/>
              </a:endParaRPr>
            </a:p>
          </p:txBody>
        </p:sp>
        <p:sp>
          <p:nvSpPr>
            <p:cNvPr id="39" name="Text Placeholder 17">
              <a:extLst>
                <a:ext uri="{FF2B5EF4-FFF2-40B4-BE49-F238E27FC236}">
                  <a16:creationId xmlns:a16="http://schemas.microsoft.com/office/drawing/2014/main" id="{47CCB694-7A14-56E2-B9DB-ECCA21D7B421}"/>
                </a:ext>
              </a:extLst>
            </p:cNvPr>
            <p:cNvSpPr txBox="1">
              <a:spLocks/>
            </p:cNvSpPr>
            <p:nvPr/>
          </p:nvSpPr>
          <p:spPr>
            <a:xfrm>
              <a:off x="-5855940" y="5811026"/>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800" b="1">
                  <a:solidFill>
                    <a:srgbClr val="1E48BC"/>
                  </a:solidFill>
                  <a:effectLst/>
                  <a:latin typeface="Heebo" pitchFamily="2" charset="-79"/>
                  <a:cs typeface="Heebo" pitchFamily="2" charset="-79"/>
                </a:rPr>
                <a:t>פרוגרמה לצרכי ציבור - </a:t>
              </a:r>
              <a:r>
                <a:rPr lang="he-IL" sz="1800" b="1" err="1">
                  <a:solidFill>
                    <a:srgbClr val="1E48BC"/>
                  </a:solidFill>
                  <a:effectLst/>
                  <a:latin typeface="Heebo" pitchFamily="2" charset="-79"/>
                  <a:cs typeface="Heebo" pitchFamily="2" charset="-79"/>
                </a:rPr>
                <a:t>גיאוקרטוגרפיה</a:t>
              </a:r>
              <a:endParaRPr lang="en-IL" sz="1800" b="1">
                <a:solidFill>
                  <a:srgbClr val="1E48BC"/>
                </a:solidFill>
                <a:effectLst/>
                <a:latin typeface="Heebo" pitchFamily="2" charset="-79"/>
                <a:cs typeface="Heebo" pitchFamily="2" charset="-79"/>
              </a:endParaRPr>
            </a:p>
          </p:txBody>
        </p:sp>
        <p:sp>
          <p:nvSpPr>
            <p:cNvPr id="40" name="Text Placeholder 18">
              <a:extLst>
                <a:ext uri="{FF2B5EF4-FFF2-40B4-BE49-F238E27FC236}">
                  <a16:creationId xmlns:a16="http://schemas.microsoft.com/office/drawing/2014/main" id="{B5576C5A-40D4-0505-615C-97F58DF8685F}"/>
                </a:ext>
              </a:extLst>
            </p:cNvPr>
            <p:cNvSpPr txBox="1">
              <a:spLocks/>
            </p:cNvSpPr>
            <p:nvPr/>
          </p:nvSpPr>
          <p:spPr>
            <a:xfrm>
              <a:off x="-5855940" y="5991028"/>
              <a:ext cx="2160008" cy="180002"/>
            </a:xfrm>
            <a:prstGeom prst="rect">
              <a:avLst/>
            </a:prstGeom>
          </p:spPr>
          <p:txBody>
            <a:bodyPr/>
            <a:lstStyle>
              <a:lvl1pPr marL="191988" indent="-191988" algn="l" defTabSz="767952" rtl="0" eaLnBrk="1" latinLnBrk="0" hangingPunct="1">
                <a:lnSpc>
                  <a:spcPct val="90000"/>
                </a:lnSpc>
                <a:spcBef>
                  <a:spcPts val="840"/>
                </a:spcBef>
                <a:buFont typeface="Arial" panose="020B0604020202020204" pitchFamily="34" charset="0"/>
                <a:buChar char="•"/>
                <a:defRPr sz="2351" kern="1200">
                  <a:solidFill>
                    <a:schemeClr val="tx1"/>
                  </a:solidFill>
                  <a:latin typeface="+mn-lt"/>
                  <a:ea typeface="+mn-ea"/>
                  <a:cs typeface="+mn-cs"/>
                </a:defRPr>
              </a:lvl1pPr>
              <a:lvl2pPr marL="575964" indent="-191988" algn="l" defTabSz="767952" rtl="0" eaLnBrk="1" latinLnBrk="0" hangingPunct="1">
                <a:lnSpc>
                  <a:spcPct val="90000"/>
                </a:lnSpc>
                <a:spcBef>
                  <a:spcPts val="420"/>
                </a:spcBef>
                <a:buFont typeface="Arial" panose="020B0604020202020204" pitchFamily="34" charset="0"/>
                <a:buChar char="•"/>
                <a:defRPr sz="2016" kern="1200">
                  <a:solidFill>
                    <a:schemeClr val="tx1"/>
                  </a:solidFill>
                  <a:latin typeface="+mn-lt"/>
                  <a:ea typeface="+mn-ea"/>
                  <a:cs typeface="+mn-cs"/>
                </a:defRPr>
              </a:lvl2pPr>
              <a:lvl3pPr marL="959940" indent="-191988" algn="l" defTabSz="767952" rtl="0" eaLnBrk="1" latinLnBrk="0" hangingPunct="1">
                <a:lnSpc>
                  <a:spcPct val="90000"/>
                </a:lnSpc>
                <a:spcBef>
                  <a:spcPts val="420"/>
                </a:spcBef>
                <a:buFont typeface="Arial" panose="020B0604020202020204" pitchFamily="34" charset="0"/>
                <a:buChar char="•"/>
                <a:defRPr sz="1680" kern="1200">
                  <a:solidFill>
                    <a:schemeClr val="tx1"/>
                  </a:solidFill>
                  <a:latin typeface="+mn-lt"/>
                  <a:ea typeface="+mn-ea"/>
                  <a:cs typeface="+mn-cs"/>
                </a:defRPr>
              </a:lvl3pPr>
              <a:lvl4pPr marL="134391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4pPr>
              <a:lvl5pPr marL="1727892"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5pPr>
              <a:lvl6pPr marL="2111868"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6pPr>
              <a:lvl7pPr marL="2495843"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7pPr>
              <a:lvl8pPr marL="2879820"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8pPr>
              <a:lvl9pPr marL="3263795" indent="-191988" algn="l" defTabSz="767952" rtl="0" eaLnBrk="1" latinLnBrk="0" hangingPunct="1">
                <a:lnSpc>
                  <a:spcPct val="90000"/>
                </a:lnSpc>
                <a:spcBef>
                  <a:spcPts val="420"/>
                </a:spcBef>
                <a:buFont typeface="Arial" panose="020B0604020202020204" pitchFamily="34" charset="0"/>
                <a:buChar char="•"/>
                <a:defRPr sz="1512" kern="1200">
                  <a:solidFill>
                    <a:schemeClr val="tx1"/>
                  </a:solidFill>
                  <a:latin typeface="+mn-lt"/>
                  <a:ea typeface="+mn-ea"/>
                  <a:cs typeface="+mn-cs"/>
                </a:defRPr>
              </a:lvl9pPr>
            </a:lstStyle>
            <a:p>
              <a:pPr marL="0" indent="0" algn="r" rtl="1">
                <a:buNone/>
              </a:pPr>
              <a:r>
                <a:rPr lang="he-IL" sz="1400" b="1">
                  <a:effectLst/>
                  <a:latin typeface="Heebo" pitchFamily="2" charset="-79"/>
                  <a:cs typeface="Heebo" pitchFamily="2" charset="-79"/>
                </a:rPr>
                <a:t>עופר מנחם, מרינה פולבוי</a:t>
              </a:r>
              <a:endParaRPr lang="en-IL" sz="1400" b="1">
                <a:effectLst/>
                <a:latin typeface="Heebo" pitchFamily="2" charset="-79"/>
                <a:cs typeface="Heebo" pitchFamily="2" charset="-79"/>
              </a:endParaRPr>
            </a:p>
          </p:txBody>
        </p:sp>
      </p:grpSp>
      <p:grpSp>
        <p:nvGrpSpPr>
          <p:cNvPr id="10" name="Group 9">
            <a:extLst>
              <a:ext uri="{FF2B5EF4-FFF2-40B4-BE49-F238E27FC236}">
                <a16:creationId xmlns:a16="http://schemas.microsoft.com/office/drawing/2014/main" id="{C7742FDA-5FE0-F155-54F9-C3636F2B04DF}"/>
              </a:ext>
            </a:extLst>
          </p:cNvPr>
          <p:cNvGrpSpPr/>
          <p:nvPr/>
        </p:nvGrpSpPr>
        <p:grpSpPr>
          <a:xfrm>
            <a:off x="2023847" y="6224301"/>
            <a:ext cx="8558253" cy="615944"/>
            <a:chOff x="1901363" y="6047503"/>
            <a:chExt cx="8811992" cy="773979"/>
          </a:xfrm>
        </p:grpSpPr>
        <p:pic>
          <p:nvPicPr>
            <p:cNvPr id="13" name="תמונה 9">
              <a:extLst>
                <a:ext uri="{FF2B5EF4-FFF2-40B4-BE49-F238E27FC236}">
                  <a16:creationId xmlns:a16="http://schemas.microsoft.com/office/drawing/2014/main" id="{0E194698-8388-C640-ED3D-66F3078D3674}"/>
                </a:ext>
              </a:extLst>
            </p:cNvPr>
            <p:cNvPicPr>
              <a:picLocks noChangeAspect="1"/>
            </p:cNvPicPr>
            <p:nvPr/>
          </p:nvPicPr>
          <p:blipFill>
            <a:blip r:embed="rId2"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14" name="Picture 13">
              <a:extLst>
                <a:ext uri="{FF2B5EF4-FFF2-40B4-BE49-F238E27FC236}">
                  <a16:creationId xmlns:a16="http://schemas.microsoft.com/office/drawing/2014/main" id="{3261E546-7B0D-93D1-788F-DA6CEDA172B4}"/>
                </a:ext>
              </a:extLst>
            </p:cNvPr>
            <p:cNvPicPr>
              <a:picLocks noChangeAspect="1"/>
            </p:cNvPicPr>
            <p:nvPr/>
          </p:nvPicPr>
          <p:blipFill>
            <a:blip r:embed="rId3"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15" name="Picture 14">
              <a:extLst>
                <a:ext uri="{FF2B5EF4-FFF2-40B4-BE49-F238E27FC236}">
                  <a16:creationId xmlns:a16="http://schemas.microsoft.com/office/drawing/2014/main" id="{D9E6ED53-CB4C-1967-B5DC-2BBD06D80B03}"/>
                </a:ext>
              </a:extLst>
            </p:cNvPr>
            <p:cNvPicPr>
              <a:picLocks noChangeAspect="1"/>
            </p:cNvPicPr>
            <p:nvPr/>
          </p:nvPicPr>
          <p:blipFill>
            <a:blip r:embed="rId4"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16" name="Picture 15">
              <a:extLst>
                <a:ext uri="{FF2B5EF4-FFF2-40B4-BE49-F238E27FC236}">
                  <a16:creationId xmlns:a16="http://schemas.microsoft.com/office/drawing/2014/main" id="{BADD8B79-0BA6-0DD1-25C8-7F65E194C3B8}"/>
                </a:ext>
              </a:extLst>
            </p:cNvPr>
            <p:cNvPicPr>
              <a:picLocks noChangeAspect="1"/>
            </p:cNvPicPr>
            <p:nvPr/>
          </p:nvPicPr>
          <p:blipFill>
            <a:blip r:embed="rId5">
              <a:alphaModFix amt="35000"/>
            </a:blip>
            <a:stretch>
              <a:fillRect/>
            </a:stretch>
          </p:blipFill>
          <p:spPr>
            <a:xfrm>
              <a:off x="3610895" y="6247754"/>
              <a:ext cx="1169922" cy="354196"/>
            </a:xfrm>
            <a:prstGeom prst="rect">
              <a:avLst/>
            </a:prstGeom>
          </p:spPr>
        </p:pic>
        <p:pic>
          <p:nvPicPr>
            <p:cNvPr id="17" name="Picture 16">
              <a:extLst>
                <a:ext uri="{FF2B5EF4-FFF2-40B4-BE49-F238E27FC236}">
                  <a16:creationId xmlns:a16="http://schemas.microsoft.com/office/drawing/2014/main" id="{BD328447-B106-F65E-811E-C40ECD8AA8B6}"/>
                </a:ext>
              </a:extLst>
            </p:cNvPr>
            <p:cNvPicPr>
              <a:picLocks noChangeAspect="1"/>
            </p:cNvPicPr>
            <p:nvPr/>
          </p:nvPicPr>
          <p:blipFill rotWithShape="1">
            <a:blip r:embed="rId6">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18" name="תמונה 11" descr="תמונה שמכילה גרפיקה, גופן, לוגו, צילום מסך&#10;&#10;התיאור נוצר באופן אוטומטי">
              <a:extLst>
                <a:ext uri="{FF2B5EF4-FFF2-40B4-BE49-F238E27FC236}">
                  <a16:creationId xmlns:a16="http://schemas.microsoft.com/office/drawing/2014/main" id="{E7A9648D-6115-2D4C-0ABD-03AC91282A80}"/>
                </a:ext>
              </a:extLst>
            </p:cNvPr>
            <p:cNvPicPr>
              <a:picLocks noChangeAspect="1"/>
            </p:cNvPicPr>
            <p:nvPr/>
          </p:nvPicPr>
          <p:blipFill>
            <a:blip r:embed="rId7">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47" name="Picture 4" descr="עיריית רעננה - עירייה - רעננה עירי - סמל העיר">
              <a:extLst>
                <a:ext uri="{FF2B5EF4-FFF2-40B4-BE49-F238E27FC236}">
                  <a16:creationId xmlns:a16="http://schemas.microsoft.com/office/drawing/2014/main" id="{3DA6B3FF-0F8B-A189-5FE7-5E279CD63CC2}"/>
                </a:ext>
              </a:extLst>
            </p:cNvPr>
            <p:cNvPicPr>
              <a:picLocks noChangeAspect="1" noChangeArrowheads="1"/>
            </p:cNvPicPr>
            <p:nvPr/>
          </p:nvPicPr>
          <p:blipFill>
            <a:blip r:embed="rId8">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Slide Number Placeholder 1">
            <a:extLst>
              <a:ext uri="{FF2B5EF4-FFF2-40B4-BE49-F238E27FC236}">
                <a16:creationId xmlns:a16="http://schemas.microsoft.com/office/drawing/2014/main" id="{D85666A5-609B-0A14-E574-D359BBC6CBCA}"/>
              </a:ext>
            </a:extLst>
          </p:cNvPr>
          <p:cNvSpPr>
            <a:spLocks noGrp="1"/>
          </p:cNvSpPr>
          <p:nvPr>
            <p:ph type="sldNum" sz="quarter" idx="12"/>
          </p:nvPr>
        </p:nvSpPr>
        <p:spPr>
          <a:xfrm>
            <a:off x="11396215" y="6513890"/>
            <a:ext cx="690920" cy="298872"/>
          </a:xfrm>
        </p:spPr>
        <p:txBody>
          <a:bodyPr/>
          <a:lstStyle/>
          <a:p>
            <a:pPr algn="r" rtl="1"/>
            <a:fld id="{F36D83D4-5876-48AB-ABD6-4DF4AD9B01FA}" type="slidenum">
              <a:rPr lang="he-IL" smtClean="0">
                <a:latin typeface="Heebo" pitchFamily="2" charset="-79"/>
                <a:cs typeface="Heebo" pitchFamily="2" charset="-79"/>
              </a:rPr>
              <a:pPr algn="r" rtl="1"/>
              <a:t>7</a:t>
            </a:fld>
            <a:endParaRPr lang="he-IL">
              <a:latin typeface="Heebo" pitchFamily="2" charset="-79"/>
              <a:cs typeface="Heebo" pitchFamily="2" charset="-79"/>
            </a:endParaRPr>
          </a:p>
        </p:txBody>
      </p:sp>
    </p:spTree>
    <p:extLst>
      <p:ext uri="{BB962C8B-B14F-4D97-AF65-F5344CB8AC3E}">
        <p14:creationId xmlns:p14="http://schemas.microsoft.com/office/powerpoint/2010/main" val="1925784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8A821-1847-C63E-2833-26D99749CB8B}"/>
            </a:ext>
          </a:extLst>
        </p:cNvPr>
        <p:cNvGrpSpPr/>
        <p:nvPr/>
      </p:nvGrpSpPr>
      <p:grpSpPr>
        <a:xfrm>
          <a:off x="0" y="0"/>
          <a:ext cx="0" cy="0"/>
          <a:chOff x="0" y="0"/>
          <a:chExt cx="0" cy="0"/>
        </a:xfrm>
      </p:grpSpPr>
      <p:pic>
        <p:nvPicPr>
          <p:cNvPr id="9" name="תצא">
            <a:extLst>
              <a:ext uri="{FF2B5EF4-FFF2-40B4-BE49-F238E27FC236}">
                <a16:creationId xmlns:a16="http://schemas.microsoft.com/office/drawing/2014/main" id="{61B094F8-2DD6-38CF-26F9-D35861F02A0F}"/>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33000"/>
                    </a14:imgEffect>
                    <a14:imgEffect>
                      <a14:brightnessContrast bright="40000"/>
                    </a14:imgEffect>
                  </a14:imgLayer>
                </a14:imgProps>
              </a:ext>
              <a:ext uri="{28A0092B-C50C-407E-A947-70E740481C1C}">
                <a14:useLocalDpi xmlns:a14="http://schemas.microsoft.com/office/drawing/2010/main" val="0"/>
              </a:ext>
            </a:extLst>
          </a:blip>
          <a:srcRect/>
          <a:stretch/>
        </p:blipFill>
        <p:spPr>
          <a:xfrm>
            <a:off x="23855" y="-107319"/>
            <a:ext cx="12207894" cy="8623520"/>
          </a:xfrm>
          <a:prstGeom prst="rect">
            <a:avLst/>
          </a:prstGeom>
        </p:spPr>
      </p:pic>
      <p:pic>
        <p:nvPicPr>
          <p:cNvPr id="11" name="ירוק">
            <a:extLst>
              <a:ext uri="{FF2B5EF4-FFF2-40B4-BE49-F238E27FC236}">
                <a16:creationId xmlns:a16="http://schemas.microsoft.com/office/drawing/2014/main" id="{BEA4DA09-EC0E-1DC8-A840-87311F84742B}"/>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23854" y="-107319"/>
            <a:ext cx="12207893" cy="8623519"/>
          </a:xfrm>
          <a:prstGeom prst="rect">
            <a:avLst/>
          </a:prstGeom>
        </p:spPr>
      </p:pic>
      <p:pic>
        <p:nvPicPr>
          <p:cNvPr id="26" name="דרכים רקע">
            <a:extLst>
              <a:ext uri="{FF2B5EF4-FFF2-40B4-BE49-F238E27FC236}">
                <a16:creationId xmlns:a16="http://schemas.microsoft.com/office/drawing/2014/main" id="{DF7F2A31-6DC7-E1E0-E692-97768D8C7C1F}"/>
              </a:ext>
            </a:extLst>
          </p:cNvPr>
          <p:cNvPicPr>
            <a:picLocks noChangeAspect="1"/>
          </p:cNvPicPr>
          <p:nvPr/>
        </p:nvPicPr>
        <p:blipFill>
          <a:blip r:embed="rId6"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7">
                    <a14:imgEffect>
                      <a14:sharpenSoften amount="500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rcRect/>
          <a:stretch/>
        </p:blipFill>
        <p:spPr>
          <a:xfrm>
            <a:off x="23855" y="-107319"/>
            <a:ext cx="12207894" cy="8623519"/>
          </a:xfrm>
          <a:prstGeom prst="rect">
            <a:avLst/>
          </a:prstGeom>
        </p:spPr>
      </p:pic>
      <p:sp>
        <p:nvSpPr>
          <p:cNvPr id="28" name="שקופי">
            <a:extLst>
              <a:ext uri="{FF2B5EF4-FFF2-40B4-BE49-F238E27FC236}">
                <a16:creationId xmlns:a16="http://schemas.microsoft.com/office/drawing/2014/main" id="{B24A823C-2B74-A13C-D8A9-77FD24661A0C}"/>
              </a:ext>
            </a:extLst>
          </p:cNvPr>
          <p:cNvSpPr/>
          <p:nvPr/>
        </p:nvSpPr>
        <p:spPr>
          <a:xfrm>
            <a:off x="-679450" y="-1574800"/>
            <a:ext cx="12911199" cy="10641105"/>
          </a:xfrm>
          <a:prstGeom prst="rect">
            <a:avLst/>
          </a:prstGeom>
          <a:solidFill>
            <a:srgbClr val="FFFFFF">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905"/>
          </a:p>
        </p:txBody>
      </p:sp>
      <p:pic>
        <p:nvPicPr>
          <p:cNvPr id="30" name="מבנים רקע">
            <a:extLst>
              <a:ext uri="{FF2B5EF4-FFF2-40B4-BE49-F238E27FC236}">
                <a16:creationId xmlns:a16="http://schemas.microsoft.com/office/drawing/2014/main" id="{AC3B2ADA-52BD-4245-868B-1336AE17E05F}"/>
              </a:ext>
            </a:extLst>
          </p:cNvPr>
          <p:cNvPicPr>
            <a:picLocks noChangeAspect="1"/>
          </p:cNvPicPr>
          <p:nvPr/>
        </p:nvPicPr>
        <p:blipFill>
          <a:blip r:embed="rId8"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p:blipFill>
        <p:spPr>
          <a:xfrm>
            <a:off x="23854" y="-107319"/>
            <a:ext cx="12207896" cy="8623520"/>
          </a:xfrm>
          <a:prstGeom prst="rect">
            <a:avLst/>
          </a:prstGeom>
        </p:spPr>
      </p:pic>
      <p:pic>
        <p:nvPicPr>
          <p:cNvPr id="31" name="חלופה">
            <a:extLst>
              <a:ext uri="{FF2B5EF4-FFF2-40B4-BE49-F238E27FC236}">
                <a16:creationId xmlns:a16="http://schemas.microsoft.com/office/drawing/2014/main" id="{DDD4D062-44E8-A90E-10AC-06BA3D065024}"/>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23856" y="-107319"/>
            <a:ext cx="12207890" cy="8623517"/>
          </a:xfrm>
          <a:prstGeom prst="rect">
            <a:avLst/>
          </a:prstGeom>
        </p:spPr>
      </p:pic>
      <p:pic>
        <p:nvPicPr>
          <p:cNvPr id="32" name="מבנים שאינם מתחדשים" hidden="1">
            <a:extLst>
              <a:ext uri="{FF2B5EF4-FFF2-40B4-BE49-F238E27FC236}">
                <a16:creationId xmlns:a16="http://schemas.microsoft.com/office/drawing/2014/main" id="{5BEFEEE9-99E9-8955-DC9B-A3D75745F8D9}"/>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23854" y="-107319"/>
            <a:ext cx="12207893" cy="8623518"/>
          </a:xfrm>
          <a:prstGeom prst="rect">
            <a:avLst/>
          </a:prstGeom>
        </p:spPr>
      </p:pic>
      <p:pic>
        <p:nvPicPr>
          <p:cNvPr id="33" name="פרסל">
            <a:extLst>
              <a:ext uri="{FF2B5EF4-FFF2-40B4-BE49-F238E27FC236}">
                <a16:creationId xmlns:a16="http://schemas.microsoft.com/office/drawing/2014/main" id="{8794E079-EF20-4A78-699D-8583A0DF9FC8}"/>
              </a:ext>
            </a:extLst>
          </p:cNvPr>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854" y="-107319"/>
            <a:ext cx="12207896" cy="8623521"/>
          </a:xfrm>
          <a:prstGeom prst="rect">
            <a:avLst/>
          </a:prstGeom>
        </p:spPr>
      </p:pic>
      <p:pic>
        <p:nvPicPr>
          <p:cNvPr id="34" name="גריד" hidden="1">
            <a:extLst>
              <a:ext uri="{FF2B5EF4-FFF2-40B4-BE49-F238E27FC236}">
                <a16:creationId xmlns:a16="http://schemas.microsoft.com/office/drawing/2014/main" id="{5C1F206D-20F5-9F2B-CB71-E39C2A9FFC66}"/>
              </a:ext>
            </a:extLst>
          </p:cNvPr>
          <p:cNvPicPr>
            <a:picLocks noChangeAspect="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23856" y="-107319"/>
            <a:ext cx="12207893" cy="8623518"/>
          </a:xfrm>
          <a:prstGeom prst="rect">
            <a:avLst/>
          </a:prstGeom>
        </p:spPr>
      </p:pic>
      <p:pic>
        <p:nvPicPr>
          <p:cNvPr id="35" name="גבול הרשות להתחדשות">
            <a:extLst>
              <a:ext uri="{FF2B5EF4-FFF2-40B4-BE49-F238E27FC236}">
                <a16:creationId xmlns:a16="http://schemas.microsoft.com/office/drawing/2014/main" id="{D16B6F29-F114-6C14-0712-2E835983E57C}"/>
              </a:ext>
            </a:extLst>
          </p:cNvPr>
          <p:cNvPicPr>
            <a:picLocks noChangeAspect="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23855" y="-107319"/>
            <a:ext cx="12207890" cy="8623517"/>
          </a:xfrm>
          <a:prstGeom prst="rect">
            <a:avLst/>
          </a:prstGeom>
        </p:spPr>
      </p:pic>
      <p:pic>
        <p:nvPicPr>
          <p:cNvPr id="36" name="תמ&quot;א 70">
            <a:extLst>
              <a:ext uri="{FF2B5EF4-FFF2-40B4-BE49-F238E27FC236}">
                <a16:creationId xmlns:a16="http://schemas.microsoft.com/office/drawing/2014/main" id="{2D2EB1FF-71DF-6EF5-3520-A2380C77533F}"/>
              </a:ext>
            </a:extLst>
          </p:cNvPr>
          <p:cNvPicPr>
            <a:picLocks noChangeAspect="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23856" y="-107318"/>
            <a:ext cx="12207889" cy="8623516"/>
          </a:xfrm>
          <a:prstGeom prst="rect">
            <a:avLst/>
          </a:prstGeom>
        </p:spPr>
      </p:pic>
      <p:sp>
        <p:nvSpPr>
          <p:cNvPr id="37" name="הדגשה צהוב" hidden="1">
            <a:extLst>
              <a:ext uri="{FF2B5EF4-FFF2-40B4-BE49-F238E27FC236}">
                <a16:creationId xmlns:a16="http://schemas.microsoft.com/office/drawing/2014/main" id="{E811B886-65FC-3DA2-85F0-B372AB3C248E}"/>
              </a:ext>
            </a:extLst>
          </p:cNvPr>
          <p:cNvSpPr/>
          <p:nvPr/>
        </p:nvSpPr>
        <p:spPr>
          <a:xfrm>
            <a:off x="7487116" y="4236553"/>
            <a:ext cx="1791058" cy="1517196"/>
          </a:xfrm>
          <a:custGeom>
            <a:avLst/>
            <a:gdLst>
              <a:gd name="connsiteX0" fmla="*/ 101600 w 2076450"/>
              <a:gd name="connsiteY0" fmla="*/ 50800 h 1758950"/>
              <a:gd name="connsiteX1" fmla="*/ 450850 w 2076450"/>
              <a:gd name="connsiteY1" fmla="*/ 120650 h 1758950"/>
              <a:gd name="connsiteX2" fmla="*/ 501650 w 2076450"/>
              <a:gd name="connsiteY2" fmla="*/ 0 h 1758950"/>
              <a:gd name="connsiteX3" fmla="*/ 863600 w 2076450"/>
              <a:gd name="connsiteY3" fmla="*/ 101600 h 1758950"/>
              <a:gd name="connsiteX4" fmla="*/ 889000 w 2076450"/>
              <a:gd name="connsiteY4" fmla="*/ 38100 h 1758950"/>
              <a:gd name="connsiteX5" fmla="*/ 1327150 w 2076450"/>
              <a:gd name="connsiteY5" fmla="*/ 152400 h 1758950"/>
              <a:gd name="connsiteX6" fmla="*/ 1308100 w 2076450"/>
              <a:gd name="connsiteY6" fmla="*/ 190500 h 1758950"/>
              <a:gd name="connsiteX7" fmla="*/ 1644650 w 2076450"/>
              <a:gd name="connsiteY7" fmla="*/ 304800 h 1758950"/>
              <a:gd name="connsiteX8" fmla="*/ 1720850 w 2076450"/>
              <a:gd name="connsiteY8" fmla="*/ 95250 h 1758950"/>
              <a:gd name="connsiteX9" fmla="*/ 2019300 w 2076450"/>
              <a:gd name="connsiteY9" fmla="*/ 177800 h 1758950"/>
              <a:gd name="connsiteX10" fmla="*/ 1974850 w 2076450"/>
              <a:gd name="connsiteY10" fmla="*/ 381000 h 1758950"/>
              <a:gd name="connsiteX11" fmla="*/ 2025650 w 2076450"/>
              <a:gd name="connsiteY11" fmla="*/ 419100 h 1758950"/>
              <a:gd name="connsiteX12" fmla="*/ 1879600 w 2076450"/>
              <a:gd name="connsiteY12" fmla="*/ 946150 h 1758950"/>
              <a:gd name="connsiteX13" fmla="*/ 2076450 w 2076450"/>
              <a:gd name="connsiteY13" fmla="*/ 1003300 h 1758950"/>
              <a:gd name="connsiteX14" fmla="*/ 1917700 w 2076450"/>
              <a:gd name="connsiteY14" fmla="*/ 1587500 h 1758950"/>
              <a:gd name="connsiteX15" fmla="*/ 1714500 w 2076450"/>
              <a:gd name="connsiteY15" fmla="*/ 1543050 h 1758950"/>
              <a:gd name="connsiteX16" fmla="*/ 1752600 w 2076450"/>
              <a:gd name="connsiteY16" fmla="*/ 1416050 h 1758950"/>
              <a:gd name="connsiteX17" fmla="*/ 1403350 w 2076450"/>
              <a:gd name="connsiteY17" fmla="*/ 1327150 h 1758950"/>
              <a:gd name="connsiteX18" fmla="*/ 1289050 w 2076450"/>
              <a:gd name="connsiteY18" fmla="*/ 1701800 h 1758950"/>
              <a:gd name="connsiteX19" fmla="*/ 927100 w 2076450"/>
              <a:gd name="connsiteY19" fmla="*/ 1593850 h 1758950"/>
              <a:gd name="connsiteX20" fmla="*/ 863600 w 2076450"/>
              <a:gd name="connsiteY20" fmla="*/ 1758950 h 1758950"/>
              <a:gd name="connsiteX21" fmla="*/ 469900 w 2076450"/>
              <a:gd name="connsiteY21" fmla="*/ 1651000 h 1758950"/>
              <a:gd name="connsiteX22" fmla="*/ 609600 w 2076450"/>
              <a:gd name="connsiteY22" fmla="*/ 1149350 h 1758950"/>
              <a:gd name="connsiteX23" fmla="*/ 412750 w 2076450"/>
              <a:gd name="connsiteY23" fmla="*/ 1104900 h 1758950"/>
              <a:gd name="connsiteX24" fmla="*/ 558800 w 2076450"/>
              <a:gd name="connsiteY24" fmla="*/ 590550 h 1758950"/>
              <a:gd name="connsiteX25" fmla="*/ 0 w 2076450"/>
              <a:gd name="connsiteY25" fmla="*/ 450850 h 1758950"/>
              <a:gd name="connsiteX26" fmla="*/ 101600 w 2076450"/>
              <a:gd name="connsiteY26" fmla="*/ 50800 h 175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076450" h="1758950">
                <a:moveTo>
                  <a:pt x="101600" y="50800"/>
                </a:moveTo>
                <a:lnTo>
                  <a:pt x="450850" y="120650"/>
                </a:lnTo>
                <a:lnTo>
                  <a:pt x="501650" y="0"/>
                </a:lnTo>
                <a:lnTo>
                  <a:pt x="863600" y="101600"/>
                </a:lnTo>
                <a:lnTo>
                  <a:pt x="889000" y="38100"/>
                </a:lnTo>
                <a:lnTo>
                  <a:pt x="1327150" y="152400"/>
                </a:lnTo>
                <a:lnTo>
                  <a:pt x="1308100" y="190500"/>
                </a:lnTo>
                <a:lnTo>
                  <a:pt x="1644650" y="304800"/>
                </a:lnTo>
                <a:lnTo>
                  <a:pt x="1720850" y="95250"/>
                </a:lnTo>
                <a:lnTo>
                  <a:pt x="2019300" y="177800"/>
                </a:lnTo>
                <a:lnTo>
                  <a:pt x="1974850" y="381000"/>
                </a:lnTo>
                <a:lnTo>
                  <a:pt x="2025650" y="419100"/>
                </a:lnTo>
                <a:lnTo>
                  <a:pt x="1879600" y="946150"/>
                </a:lnTo>
                <a:lnTo>
                  <a:pt x="2076450" y="1003300"/>
                </a:lnTo>
                <a:lnTo>
                  <a:pt x="1917700" y="1587500"/>
                </a:lnTo>
                <a:lnTo>
                  <a:pt x="1714500" y="1543050"/>
                </a:lnTo>
                <a:lnTo>
                  <a:pt x="1752600" y="1416050"/>
                </a:lnTo>
                <a:lnTo>
                  <a:pt x="1403350" y="1327150"/>
                </a:lnTo>
                <a:lnTo>
                  <a:pt x="1289050" y="1701800"/>
                </a:lnTo>
                <a:lnTo>
                  <a:pt x="927100" y="1593850"/>
                </a:lnTo>
                <a:lnTo>
                  <a:pt x="863600" y="1758950"/>
                </a:lnTo>
                <a:lnTo>
                  <a:pt x="469900" y="1651000"/>
                </a:lnTo>
                <a:lnTo>
                  <a:pt x="609600" y="1149350"/>
                </a:lnTo>
                <a:lnTo>
                  <a:pt x="412750" y="1104900"/>
                </a:lnTo>
                <a:lnTo>
                  <a:pt x="558800" y="590550"/>
                </a:lnTo>
                <a:lnTo>
                  <a:pt x="0" y="450850"/>
                </a:lnTo>
                <a:lnTo>
                  <a:pt x="101600" y="50800"/>
                </a:lnTo>
                <a:close/>
              </a:path>
            </a:pathLst>
          </a:cu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grpSp>
        <p:nvGrpSpPr>
          <p:cNvPr id="38" name="גבולות מקטעים" hidden="1">
            <a:extLst>
              <a:ext uri="{FF2B5EF4-FFF2-40B4-BE49-F238E27FC236}">
                <a16:creationId xmlns:a16="http://schemas.microsoft.com/office/drawing/2014/main" id="{18F46A40-FC5C-52F1-EFF1-A3D96464037D}"/>
              </a:ext>
            </a:extLst>
          </p:cNvPr>
          <p:cNvGrpSpPr/>
          <p:nvPr/>
        </p:nvGrpSpPr>
        <p:grpSpPr>
          <a:xfrm>
            <a:off x="3789978" y="3319115"/>
            <a:ext cx="5488195" cy="2256623"/>
            <a:chOff x="4502150" y="4117975"/>
            <a:chExt cx="6362700" cy="2616200"/>
          </a:xfrm>
        </p:grpSpPr>
        <p:sp>
          <p:nvSpPr>
            <p:cNvPr id="39" name="Freeform: Shape 38">
              <a:extLst>
                <a:ext uri="{FF2B5EF4-FFF2-40B4-BE49-F238E27FC236}">
                  <a16:creationId xmlns:a16="http://schemas.microsoft.com/office/drawing/2014/main" id="{FA4BAEDA-7A76-FF00-1ADA-C5D57BCE03E4}"/>
                </a:ext>
              </a:extLst>
            </p:cNvPr>
            <p:cNvSpPr/>
            <p:nvPr/>
          </p:nvSpPr>
          <p:spPr>
            <a:xfrm>
              <a:off x="8785225" y="5238750"/>
              <a:ext cx="561975" cy="812800"/>
            </a:xfrm>
            <a:custGeom>
              <a:avLst/>
              <a:gdLst>
                <a:gd name="connsiteX0" fmla="*/ 98425 w 561975"/>
                <a:gd name="connsiteY0" fmla="*/ 0 h 812800"/>
                <a:gd name="connsiteX1" fmla="*/ 0 w 561975"/>
                <a:gd name="connsiteY1" fmla="*/ 396875 h 812800"/>
                <a:gd name="connsiteX2" fmla="*/ 561975 w 561975"/>
                <a:gd name="connsiteY2" fmla="*/ 549275 h 812800"/>
                <a:gd name="connsiteX3" fmla="*/ 488950 w 561975"/>
                <a:gd name="connsiteY3" fmla="*/ 812800 h 812800"/>
              </a:gdLst>
              <a:ahLst/>
              <a:cxnLst>
                <a:cxn ang="0">
                  <a:pos x="connsiteX0" y="connsiteY0"/>
                </a:cxn>
                <a:cxn ang="0">
                  <a:pos x="connsiteX1" y="connsiteY1"/>
                </a:cxn>
                <a:cxn ang="0">
                  <a:pos x="connsiteX2" y="connsiteY2"/>
                </a:cxn>
                <a:cxn ang="0">
                  <a:pos x="connsiteX3" y="connsiteY3"/>
                </a:cxn>
              </a:cxnLst>
              <a:rect l="l" t="t" r="r" b="b"/>
              <a:pathLst>
                <a:path w="561975" h="812800">
                  <a:moveTo>
                    <a:pt x="98425" y="0"/>
                  </a:moveTo>
                  <a:lnTo>
                    <a:pt x="0" y="396875"/>
                  </a:lnTo>
                  <a:lnTo>
                    <a:pt x="561975" y="549275"/>
                  </a:lnTo>
                  <a:lnTo>
                    <a:pt x="488950" y="812800"/>
                  </a:lnTo>
                </a:path>
              </a:pathLst>
            </a:custGeom>
            <a:noFill/>
            <a:ln w="41275">
              <a:solidFill>
                <a:srgbClr val="005BE7"/>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40" name="Freeform: Shape 39">
              <a:extLst>
                <a:ext uri="{FF2B5EF4-FFF2-40B4-BE49-F238E27FC236}">
                  <a16:creationId xmlns:a16="http://schemas.microsoft.com/office/drawing/2014/main" id="{1BDCFA4D-EF28-9C0A-0F80-B78716CA7B97}"/>
                </a:ext>
              </a:extLst>
            </p:cNvPr>
            <p:cNvSpPr/>
            <p:nvPr/>
          </p:nvSpPr>
          <p:spPr>
            <a:xfrm>
              <a:off x="10664825" y="5680075"/>
              <a:ext cx="200025" cy="1054100"/>
            </a:xfrm>
            <a:custGeom>
              <a:avLst/>
              <a:gdLst>
                <a:gd name="connsiteX0" fmla="*/ 101600 w 200025"/>
                <a:gd name="connsiteY0" fmla="*/ 0 h 1054100"/>
                <a:gd name="connsiteX1" fmla="*/ 0 w 200025"/>
                <a:gd name="connsiteY1" fmla="*/ 425450 h 1054100"/>
                <a:gd name="connsiteX2" fmla="*/ 200025 w 200025"/>
                <a:gd name="connsiteY2" fmla="*/ 495300 h 1054100"/>
                <a:gd name="connsiteX3" fmla="*/ 44450 w 200025"/>
                <a:gd name="connsiteY3" fmla="*/ 1054100 h 1054100"/>
              </a:gdLst>
              <a:ahLst/>
              <a:cxnLst>
                <a:cxn ang="0">
                  <a:pos x="connsiteX0" y="connsiteY0"/>
                </a:cxn>
                <a:cxn ang="0">
                  <a:pos x="connsiteX1" y="connsiteY1"/>
                </a:cxn>
                <a:cxn ang="0">
                  <a:pos x="connsiteX2" y="connsiteY2"/>
                </a:cxn>
                <a:cxn ang="0">
                  <a:pos x="connsiteX3" y="connsiteY3"/>
                </a:cxn>
              </a:cxnLst>
              <a:rect l="l" t="t" r="r" b="b"/>
              <a:pathLst>
                <a:path w="200025" h="1054100">
                  <a:moveTo>
                    <a:pt x="101600" y="0"/>
                  </a:moveTo>
                  <a:lnTo>
                    <a:pt x="0" y="425450"/>
                  </a:lnTo>
                  <a:lnTo>
                    <a:pt x="200025" y="495300"/>
                  </a:lnTo>
                  <a:lnTo>
                    <a:pt x="44450" y="1054100"/>
                  </a:lnTo>
                </a:path>
              </a:pathLst>
            </a:custGeom>
            <a:noFill/>
            <a:ln w="41275">
              <a:solidFill>
                <a:srgbClr val="005BE7"/>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41" name="Freeform: Shape 40">
              <a:extLst>
                <a:ext uri="{FF2B5EF4-FFF2-40B4-BE49-F238E27FC236}">
                  <a16:creationId xmlns:a16="http://schemas.microsoft.com/office/drawing/2014/main" id="{566F406A-818E-A14C-D263-6A2685138F66}"/>
                </a:ext>
              </a:extLst>
            </p:cNvPr>
            <p:cNvSpPr/>
            <p:nvPr/>
          </p:nvSpPr>
          <p:spPr>
            <a:xfrm>
              <a:off x="4502150" y="4117975"/>
              <a:ext cx="136525" cy="854075"/>
            </a:xfrm>
            <a:custGeom>
              <a:avLst/>
              <a:gdLst>
                <a:gd name="connsiteX0" fmla="*/ 101600 w 136525"/>
                <a:gd name="connsiteY0" fmla="*/ 0 h 854075"/>
                <a:gd name="connsiteX1" fmla="*/ 0 w 136525"/>
                <a:gd name="connsiteY1" fmla="*/ 381000 h 854075"/>
                <a:gd name="connsiteX2" fmla="*/ 136525 w 136525"/>
                <a:gd name="connsiteY2" fmla="*/ 412750 h 854075"/>
                <a:gd name="connsiteX3" fmla="*/ 12700 w 136525"/>
                <a:gd name="connsiteY3" fmla="*/ 854075 h 854075"/>
              </a:gdLst>
              <a:ahLst/>
              <a:cxnLst>
                <a:cxn ang="0">
                  <a:pos x="connsiteX0" y="connsiteY0"/>
                </a:cxn>
                <a:cxn ang="0">
                  <a:pos x="connsiteX1" y="connsiteY1"/>
                </a:cxn>
                <a:cxn ang="0">
                  <a:pos x="connsiteX2" y="connsiteY2"/>
                </a:cxn>
                <a:cxn ang="0">
                  <a:pos x="connsiteX3" y="connsiteY3"/>
                </a:cxn>
              </a:cxnLst>
              <a:rect l="l" t="t" r="r" b="b"/>
              <a:pathLst>
                <a:path w="136525" h="854075">
                  <a:moveTo>
                    <a:pt x="101600" y="0"/>
                  </a:moveTo>
                  <a:lnTo>
                    <a:pt x="0" y="381000"/>
                  </a:lnTo>
                  <a:lnTo>
                    <a:pt x="136525" y="412750"/>
                  </a:lnTo>
                  <a:lnTo>
                    <a:pt x="12700" y="854075"/>
                  </a:lnTo>
                </a:path>
              </a:pathLst>
            </a:custGeom>
            <a:noFill/>
            <a:ln w="41275">
              <a:solidFill>
                <a:srgbClr val="005BE7"/>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grpSp>
      <p:grpSp>
        <p:nvGrpSpPr>
          <p:cNvPr id="42" name="שמות מקטעים" hidden="1">
            <a:extLst>
              <a:ext uri="{FF2B5EF4-FFF2-40B4-BE49-F238E27FC236}">
                <a16:creationId xmlns:a16="http://schemas.microsoft.com/office/drawing/2014/main" id="{41893961-A7A9-6C1A-7CFF-A9D98D9CE1EC}"/>
              </a:ext>
            </a:extLst>
          </p:cNvPr>
          <p:cNvGrpSpPr/>
          <p:nvPr/>
        </p:nvGrpSpPr>
        <p:grpSpPr>
          <a:xfrm>
            <a:off x="1434535" y="1736160"/>
            <a:ext cx="9711402" cy="3133693"/>
            <a:chOff x="1771383" y="2282788"/>
            <a:chExt cx="11258845" cy="3633024"/>
          </a:xfrm>
        </p:grpSpPr>
        <p:sp>
          <p:nvSpPr>
            <p:cNvPr id="43" name="TextBox 42">
              <a:extLst>
                <a:ext uri="{FF2B5EF4-FFF2-40B4-BE49-F238E27FC236}">
                  <a16:creationId xmlns:a16="http://schemas.microsoft.com/office/drawing/2014/main" id="{99392C01-8E56-CDD1-FF7C-8C4359F7CDA1}"/>
                </a:ext>
              </a:extLst>
            </p:cNvPr>
            <p:cNvSpPr txBox="1"/>
            <p:nvPr/>
          </p:nvSpPr>
          <p:spPr>
            <a:xfrm rot="900000">
              <a:off x="11027711" y="5392592"/>
              <a:ext cx="2002517" cy="523220"/>
            </a:xfrm>
            <a:prstGeom prst="rect">
              <a:avLst/>
            </a:prstGeom>
            <a:noFill/>
          </p:spPr>
          <p:txBody>
            <a:bodyPr wrap="square" rtlCol="0">
              <a:spAutoFit/>
            </a:bodyPr>
            <a:lstStyle/>
            <a:p>
              <a:pPr algn="ctr" rtl="1"/>
              <a:r>
                <a:rPr lang="he-IL" sz="2800">
                  <a:solidFill>
                    <a:srgbClr val="005BE7"/>
                  </a:solidFill>
                  <a:effectLst>
                    <a:glow rad="101600">
                      <a:schemeClr val="bg1"/>
                    </a:glow>
                  </a:effectLst>
                  <a:latin typeface="Calibri Light" panose="020F0302020204030204" pitchFamily="34" charset="0"/>
                </a:rPr>
                <a:t>מזרחי</a:t>
              </a:r>
              <a:endParaRPr lang="en-IL" sz="2800">
                <a:solidFill>
                  <a:srgbClr val="005BE7"/>
                </a:solidFill>
                <a:effectLst>
                  <a:glow rad="101600">
                    <a:schemeClr val="bg1"/>
                  </a:glow>
                </a:effectLst>
                <a:latin typeface="Calibri Light" panose="020F0302020204030204" pitchFamily="34" charset="0"/>
              </a:endParaRPr>
            </a:p>
          </p:txBody>
        </p:sp>
        <p:sp>
          <p:nvSpPr>
            <p:cNvPr id="44" name="TextBox 43">
              <a:extLst>
                <a:ext uri="{FF2B5EF4-FFF2-40B4-BE49-F238E27FC236}">
                  <a16:creationId xmlns:a16="http://schemas.microsoft.com/office/drawing/2014/main" id="{18DAC373-4058-69F5-0C9F-B49DE89629FC}"/>
                </a:ext>
              </a:extLst>
            </p:cNvPr>
            <p:cNvSpPr txBox="1"/>
            <p:nvPr/>
          </p:nvSpPr>
          <p:spPr>
            <a:xfrm rot="900000">
              <a:off x="8955541" y="4778786"/>
              <a:ext cx="2002517" cy="523220"/>
            </a:xfrm>
            <a:prstGeom prst="rect">
              <a:avLst/>
            </a:prstGeom>
            <a:noFill/>
          </p:spPr>
          <p:txBody>
            <a:bodyPr wrap="square" rtlCol="0">
              <a:spAutoFit/>
            </a:bodyPr>
            <a:lstStyle/>
            <a:p>
              <a:pPr algn="ctr" rtl="1"/>
              <a:r>
                <a:rPr lang="he-IL" sz="2800" err="1">
                  <a:solidFill>
                    <a:srgbClr val="005BE7"/>
                  </a:solidFill>
                  <a:effectLst>
                    <a:glow rad="101600">
                      <a:schemeClr val="bg1"/>
                    </a:glow>
                  </a:effectLst>
                  <a:latin typeface="Calibri Light" panose="020F0302020204030204" pitchFamily="34" charset="0"/>
                </a:rPr>
                <a:t>עיריה</a:t>
              </a:r>
              <a:endParaRPr lang="en-IL" sz="2800">
                <a:solidFill>
                  <a:srgbClr val="005BE7"/>
                </a:solidFill>
                <a:effectLst>
                  <a:glow rad="101600">
                    <a:schemeClr val="bg1"/>
                  </a:glow>
                </a:effectLst>
                <a:latin typeface="Calibri Light" panose="020F0302020204030204" pitchFamily="34" charset="0"/>
              </a:endParaRPr>
            </a:p>
          </p:txBody>
        </p:sp>
        <p:sp>
          <p:nvSpPr>
            <p:cNvPr id="45" name="TextBox 44">
              <a:extLst>
                <a:ext uri="{FF2B5EF4-FFF2-40B4-BE49-F238E27FC236}">
                  <a16:creationId xmlns:a16="http://schemas.microsoft.com/office/drawing/2014/main" id="{5CFC1ECB-7085-E422-7EE0-480D47B1DA17}"/>
                </a:ext>
              </a:extLst>
            </p:cNvPr>
            <p:cNvSpPr txBox="1"/>
            <p:nvPr/>
          </p:nvSpPr>
          <p:spPr>
            <a:xfrm rot="900000">
              <a:off x="1771383" y="2932951"/>
              <a:ext cx="2002517" cy="523220"/>
            </a:xfrm>
            <a:prstGeom prst="rect">
              <a:avLst/>
            </a:prstGeom>
            <a:noFill/>
          </p:spPr>
          <p:txBody>
            <a:bodyPr wrap="square" rtlCol="0">
              <a:spAutoFit/>
            </a:bodyPr>
            <a:lstStyle/>
            <a:p>
              <a:pPr algn="ctr" rtl="1"/>
              <a:r>
                <a:rPr lang="he-IL" sz="2800">
                  <a:solidFill>
                    <a:srgbClr val="005BE7"/>
                  </a:solidFill>
                  <a:effectLst>
                    <a:glow rad="101600">
                      <a:schemeClr val="bg1"/>
                    </a:glow>
                  </a:effectLst>
                  <a:latin typeface="Calibri Light" panose="020F0302020204030204" pitchFamily="34" charset="0"/>
                </a:rPr>
                <a:t>מערבי</a:t>
              </a:r>
              <a:endParaRPr lang="en-IL" sz="2800">
                <a:solidFill>
                  <a:srgbClr val="005BE7"/>
                </a:solidFill>
                <a:effectLst>
                  <a:glow rad="101600">
                    <a:schemeClr val="bg1"/>
                  </a:glow>
                </a:effectLst>
                <a:latin typeface="Calibri Light" panose="020F0302020204030204" pitchFamily="34" charset="0"/>
              </a:endParaRPr>
            </a:p>
          </p:txBody>
        </p:sp>
        <p:sp>
          <p:nvSpPr>
            <p:cNvPr id="46" name="TextBox 45">
              <a:extLst>
                <a:ext uri="{FF2B5EF4-FFF2-40B4-BE49-F238E27FC236}">
                  <a16:creationId xmlns:a16="http://schemas.microsoft.com/office/drawing/2014/main" id="{44CC7CDD-928D-D3F3-F09F-51C70E0121F1}"/>
                </a:ext>
              </a:extLst>
            </p:cNvPr>
            <p:cNvSpPr txBox="1"/>
            <p:nvPr/>
          </p:nvSpPr>
          <p:spPr>
            <a:xfrm rot="900000">
              <a:off x="6266417" y="2282788"/>
              <a:ext cx="2002517" cy="523220"/>
            </a:xfrm>
            <a:prstGeom prst="rect">
              <a:avLst/>
            </a:prstGeom>
            <a:noFill/>
          </p:spPr>
          <p:txBody>
            <a:bodyPr wrap="square" rtlCol="0">
              <a:spAutoFit/>
            </a:bodyPr>
            <a:lstStyle/>
            <a:p>
              <a:pPr algn="ctr" rtl="1"/>
              <a:r>
                <a:rPr lang="he-IL" sz="2800">
                  <a:solidFill>
                    <a:srgbClr val="005BE7"/>
                  </a:solidFill>
                  <a:effectLst>
                    <a:glow rad="101600">
                      <a:schemeClr val="bg1"/>
                    </a:glow>
                  </a:effectLst>
                  <a:latin typeface="Calibri Light" panose="020F0302020204030204" pitchFamily="34" charset="0"/>
                </a:rPr>
                <a:t>מטרו</a:t>
              </a:r>
              <a:endParaRPr lang="en-IL" sz="2800">
                <a:solidFill>
                  <a:srgbClr val="005BE7"/>
                </a:solidFill>
                <a:effectLst>
                  <a:glow rad="101600">
                    <a:schemeClr val="bg1"/>
                  </a:glow>
                </a:effectLst>
                <a:latin typeface="Calibri Light" panose="020F0302020204030204" pitchFamily="34" charset="0"/>
              </a:endParaRPr>
            </a:p>
          </p:txBody>
        </p:sp>
      </p:grpSp>
      <p:grpSp>
        <p:nvGrpSpPr>
          <p:cNvPr id="47" name="טקסט תמא 70">
            <a:extLst>
              <a:ext uri="{FF2B5EF4-FFF2-40B4-BE49-F238E27FC236}">
                <a16:creationId xmlns:a16="http://schemas.microsoft.com/office/drawing/2014/main" id="{668F46BF-324A-8E6F-103C-4A3F1967DD8B}"/>
              </a:ext>
            </a:extLst>
          </p:cNvPr>
          <p:cNvGrpSpPr/>
          <p:nvPr/>
        </p:nvGrpSpPr>
        <p:grpSpPr>
          <a:xfrm>
            <a:off x="2472217" y="1936361"/>
            <a:ext cx="6515876" cy="4317825"/>
            <a:chOff x="1789020" y="893875"/>
            <a:chExt cx="4755410" cy="3151229"/>
          </a:xfrm>
        </p:grpSpPr>
        <p:sp>
          <p:nvSpPr>
            <p:cNvPr id="48" name="TextBox 47">
              <a:extLst>
                <a:ext uri="{FF2B5EF4-FFF2-40B4-BE49-F238E27FC236}">
                  <a16:creationId xmlns:a16="http://schemas.microsoft.com/office/drawing/2014/main" id="{8BD02DAF-DC11-1AAA-2944-8E154FAEBFC6}"/>
                </a:ext>
              </a:extLst>
            </p:cNvPr>
            <p:cNvSpPr txBox="1"/>
            <p:nvPr/>
          </p:nvSpPr>
          <p:spPr>
            <a:xfrm rot="788862">
              <a:off x="4206775" y="1586014"/>
              <a:ext cx="1211814" cy="196655"/>
            </a:xfrm>
            <a:prstGeom prst="rect">
              <a:avLst/>
            </a:prstGeom>
            <a:noFill/>
            <a:ln>
              <a:noFill/>
            </a:ln>
            <a:effectLst>
              <a:glow rad="101600">
                <a:schemeClr val="bg1">
                  <a:alpha val="60000"/>
                </a:schemeClr>
              </a:glow>
            </a:effectLst>
          </p:spPr>
          <p:txBody>
            <a:bodyPr wrap="square" rtlCol="0">
              <a:spAutoFit/>
            </a:bodyPr>
            <a:lstStyle/>
            <a:p>
              <a:pPr algn="ctr" rtl="1"/>
              <a:r>
                <a:rPr lang="he-IL" sz="1430" b="1">
                  <a:effectLst/>
                  <a:latin typeface="Calibri Light" panose="020F0302020204030204" pitchFamily="34" charset="0"/>
                </a:rPr>
                <a:t>טבעת ראשונה</a:t>
              </a:r>
              <a:endParaRPr lang="en-IL" sz="1430" b="1">
                <a:effectLst/>
                <a:latin typeface="Calibri Light" panose="020F0302020204030204" pitchFamily="34" charset="0"/>
              </a:endParaRPr>
            </a:p>
          </p:txBody>
        </p:sp>
        <p:sp>
          <p:nvSpPr>
            <p:cNvPr id="49" name="TextBox 48">
              <a:extLst>
                <a:ext uri="{FF2B5EF4-FFF2-40B4-BE49-F238E27FC236}">
                  <a16:creationId xmlns:a16="http://schemas.microsoft.com/office/drawing/2014/main" id="{3ADA7718-3940-483A-A71C-42DF61F0793D}"/>
                </a:ext>
              </a:extLst>
            </p:cNvPr>
            <p:cNvSpPr txBox="1"/>
            <p:nvPr/>
          </p:nvSpPr>
          <p:spPr>
            <a:xfrm rot="900000">
              <a:off x="3420928" y="3685367"/>
              <a:ext cx="1211814" cy="196655"/>
            </a:xfrm>
            <a:prstGeom prst="rect">
              <a:avLst/>
            </a:prstGeom>
            <a:noFill/>
            <a:ln>
              <a:noFill/>
            </a:ln>
            <a:effectLst>
              <a:glow rad="101600">
                <a:schemeClr val="bg1">
                  <a:alpha val="60000"/>
                </a:schemeClr>
              </a:glow>
            </a:effectLst>
          </p:spPr>
          <p:txBody>
            <a:bodyPr wrap="square" rtlCol="0">
              <a:spAutoFit/>
            </a:bodyPr>
            <a:lstStyle/>
            <a:p>
              <a:pPr algn="ctr" rtl="1"/>
              <a:r>
                <a:rPr lang="he-IL" sz="1430" b="1">
                  <a:effectLst/>
                  <a:latin typeface="Calibri Light" panose="020F0302020204030204" pitchFamily="34" charset="0"/>
                </a:rPr>
                <a:t>טבעת ראשונה</a:t>
              </a:r>
              <a:endParaRPr lang="en-IL" sz="1430" b="1">
                <a:effectLst/>
                <a:latin typeface="Calibri Light" panose="020F0302020204030204" pitchFamily="34" charset="0"/>
              </a:endParaRPr>
            </a:p>
          </p:txBody>
        </p:sp>
        <p:sp>
          <p:nvSpPr>
            <p:cNvPr id="50" name="TextBox 49">
              <a:extLst>
                <a:ext uri="{FF2B5EF4-FFF2-40B4-BE49-F238E27FC236}">
                  <a16:creationId xmlns:a16="http://schemas.microsoft.com/office/drawing/2014/main" id="{A00C06DA-C6E1-AAC0-B1F5-3DB33177641A}"/>
                </a:ext>
              </a:extLst>
            </p:cNvPr>
            <p:cNvSpPr txBox="1"/>
            <p:nvPr/>
          </p:nvSpPr>
          <p:spPr>
            <a:xfrm rot="900000">
              <a:off x="3824295" y="2207073"/>
              <a:ext cx="1211814" cy="196655"/>
            </a:xfrm>
            <a:prstGeom prst="rect">
              <a:avLst/>
            </a:prstGeom>
            <a:noFill/>
            <a:ln>
              <a:noFill/>
            </a:ln>
            <a:effectLst>
              <a:glow rad="101600">
                <a:schemeClr val="bg1">
                  <a:alpha val="60000"/>
                </a:schemeClr>
              </a:glow>
            </a:effectLst>
          </p:spPr>
          <p:txBody>
            <a:bodyPr wrap="square" rtlCol="0">
              <a:spAutoFit/>
            </a:bodyPr>
            <a:lstStyle/>
            <a:p>
              <a:pPr algn="ctr" rtl="1"/>
              <a:r>
                <a:rPr lang="he-IL" sz="1430" b="1">
                  <a:effectLst/>
                  <a:latin typeface="Calibri Light" panose="020F0302020204030204" pitchFamily="34" charset="0"/>
                </a:rPr>
                <a:t>ליבה</a:t>
              </a:r>
              <a:endParaRPr lang="en-IL" sz="1430" b="1">
                <a:effectLst/>
                <a:latin typeface="Calibri Light" panose="020F0302020204030204" pitchFamily="34" charset="0"/>
              </a:endParaRPr>
            </a:p>
          </p:txBody>
        </p:sp>
        <p:sp>
          <p:nvSpPr>
            <p:cNvPr id="51" name="TextBox 50">
              <a:extLst>
                <a:ext uri="{FF2B5EF4-FFF2-40B4-BE49-F238E27FC236}">
                  <a16:creationId xmlns:a16="http://schemas.microsoft.com/office/drawing/2014/main" id="{53769F29-E075-CDF0-C168-34215CFA2CBC}"/>
                </a:ext>
              </a:extLst>
            </p:cNvPr>
            <p:cNvSpPr txBox="1"/>
            <p:nvPr/>
          </p:nvSpPr>
          <p:spPr>
            <a:xfrm rot="900000">
              <a:off x="3669223" y="2746682"/>
              <a:ext cx="1211814" cy="196655"/>
            </a:xfrm>
            <a:prstGeom prst="rect">
              <a:avLst/>
            </a:prstGeom>
            <a:noFill/>
            <a:ln>
              <a:noFill/>
            </a:ln>
            <a:effectLst>
              <a:glow rad="101600">
                <a:schemeClr val="bg1">
                  <a:alpha val="60000"/>
                </a:schemeClr>
              </a:glow>
            </a:effectLst>
          </p:spPr>
          <p:txBody>
            <a:bodyPr wrap="square" rtlCol="0">
              <a:spAutoFit/>
            </a:bodyPr>
            <a:lstStyle/>
            <a:p>
              <a:pPr algn="ctr" rtl="1"/>
              <a:r>
                <a:rPr lang="he-IL" sz="1430" b="1">
                  <a:effectLst/>
                  <a:latin typeface="Calibri Light" panose="020F0302020204030204" pitchFamily="34" charset="0"/>
                </a:rPr>
                <a:t>ליבה</a:t>
              </a:r>
              <a:endParaRPr lang="en-IL" sz="1430" b="1">
                <a:effectLst/>
                <a:latin typeface="Calibri Light" panose="020F0302020204030204" pitchFamily="34" charset="0"/>
              </a:endParaRPr>
            </a:p>
          </p:txBody>
        </p:sp>
        <p:sp>
          <p:nvSpPr>
            <p:cNvPr id="52" name="TextBox 51">
              <a:extLst>
                <a:ext uri="{FF2B5EF4-FFF2-40B4-BE49-F238E27FC236}">
                  <a16:creationId xmlns:a16="http://schemas.microsoft.com/office/drawing/2014/main" id="{F0651DF7-53CC-D541-F7D6-1CB9635DCD7B}"/>
                </a:ext>
              </a:extLst>
            </p:cNvPr>
            <p:cNvSpPr txBox="1"/>
            <p:nvPr/>
          </p:nvSpPr>
          <p:spPr>
            <a:xfrm rot="788862">
              <a:off x="5332616" y="893875"/>
              <a:ext cx="1211814" cy="196655"/>
            </a:xfrm>
            <a:prstGeom prst="rect">
              <a:avLst/>
            </a:prstGeom>
            <a:noFill/>
            <a:ln>
              <a:noFill/>
            </a:ln>
            <a:effectLst>
              <a:glow rad="101600">
                <a:schemeClr val="bg1">
                  <a:alpha val="60000"/>
                </a:schemeClr>
              </a:glow>
            </a:effectLst>
          </p:spPr>
          <p:txBody>
            <a:bodyPr wrap="square" rtlCol="0">
              <a:spAutoFit/>
            </a:bodyPr>
            <a:lstStyle/>
            <a:p>
              <a:pPr algn="ctr" rtl="1"/>
              <a:r>
                <a:rPr lang="he-IL" sz="1430" b="1">
                  <a:effectLst/>
                  <a:latin typeface="Calibri Light" panose="020F0302020204030204" pitchFamily="34" charset="0"/>
                </a:rPr>
                <a:t>טבעת שניה</a:t>
              </a:r>
              <a:endParaRPr lang="en-IL" sz="1430" b="1">
                <a:effectLst/>
                <a:latin typeface="Calibri Light" panose="020F0302020204030204" pitchFamily="34" charset="0"/>
              </a:endParaRPr>
            </a:p>
          </p:txBody>
        </p:sp>
        <p:sp>
          <p:nvSpPr>
            <p:cNvPr id="53" name="TextBox 52">
              <a:extLst>
                <a:ext uri="{FF2B5EF4-FFF2-40B4-BE49-F238E27FC236}">
                  <a16:creationId xmlns:a16="http://schemas.microsoft.com/office/drawing/2014/main" id="{F14FD0A3-0B93-61D8-9D95-2072A4B36C86}"/>
                </a:ext>
              </a:extLst>
            </p:cNvPr>
            <p:cNvSpPr txBox="1"/>
            <p:nvPr/>
          </p:nvSpPr>
          <p:spPr>
            <a:xfrm rot="788862">
              <a:off x="1789020" y="3848449"/>
              <a:ext cx="1211814" cy="196655"/>
            </a:xfrm>
            <a:prstGeom prst="rect">
              <a:avLst/>
            </a:prstGeom>
            <a:noFill/>
            <a:ln>
              <a:noFill/>
            </a:ln>
            <a:effectLst>
              <a:glow rad="101600">
                <a:schemeClr val="bg1">
                  <a:alpha val="60000"/>
                </a:schemeClr>
              </a:glow>
            </a:effectLst>
          </p:spPr>
          <p:txBody>
            <a:bodyPr wrap="square" rtlCol="0">
              <a:spAutoFit/>
            </a:bodyPr>
            <a:lstStyle/>
            <a:p>
              <a:pPr algn="ctr" rtl="1"/>
              <a:r>
                <a:rPr lang="he-IL" sz="1430" b="1">
                  <a:effectLst/>
                  <a:latin typeface="Calibri Light" panose="020F0302020204030204" pitchFamily="34" charset="0"/>
                </a:rPr>
                <a:t>טבעת שניה</a:t>
              </a:r>
              <a:endParaRPr lang="en-IL" sz="1430" b="1">
                <a:effectLst/>
                <a:latin typeface="Calibri Light" panose="020F0302020204030204" pitchFamily="34" charset="0"/>
              </a:endParaRPr>
            </a:p>
          </p:txBody>
        </p:sp>
      </p:grpSp>
      <p:pic>
        <p:nvPicPr>
          <p:cNvPr id="54" name="חץ צפון">
            <a:extLst>
              <a:ext uri="{FF2B5EF4-FFF2-40B4-BE49-F238E27FC236}">
                <a16:creationId xmlns:a16="http://schemas.microsoft.com/office/drawing/2014/main" id="{BE1D0EEE-AA27-1969-26DD-FF8CCBF7840F}"/>
              </a:ext>
            </a:extLst>
          </p:cNvPr>
          <p:cNvPicPr>
            <a:picLocks noChangeAspect="1"/>
          </p:cNvPicPr>
          <p:nvPr/>
        </p:nvPicPr>
        <p:blipFill>
          <a:blip r:embed="rId15"/>
          <a:stretch>
            <a:fillRect/>
          </a:stretch>
        </p:blipFill>
        <p:spPr>
          <a:xfrm>
            <a:off x="152727" y="48507"/>
            <a:ext cx="463445" cy="463445"/>
          </a:xfrm>
          <a:prstGeom prst="rect">
            <a:avLst/>
          </a:prstGeom>
        </p:spPr>
      </p:pic>
      <p:grpSp>
        <p:nvGrpSpPr>
          <p:cNvPr id="7" name="Group 6">
            <a:extLst>
              <a:ext uri="{FF2B5EF4-FFF2-40B4-BE49-F238E27FC236}">
                <a16:creationId xmlns:a16="http://schemas.microsoft.com/office/drawing/2014/main" id="{6AB4D96A-0895-93A3-A66B-38D606FB074C}"/>
              </a:ext>
            </a:extLst>
          </p:cNvPr>
          <p:cNvGrpSpPr/>
          <p:nvPr/>
        </p:nvGrpSpPr>
        <p:grpSpPr>
          <a:xfrm>
            <a:off x="2023847" y="6224301"/>
            <a:ext cx="8558253" cy="615944"/>
            <a:chOff x="1901363" y="6047503"/>
            <a:chExt cx="8811992" cy="773979"/>
          </a:xfrm>
        </p:grpSpPr>
        <p:pic>
          <p:nvPicPr>
            <p:cNvPr id="8" name="תמונה 9">
              <a:extLst>
                <a:ext uri="{FF2B5EF4-FFF2-40B4-BE49-F238E27FC236}">
                  <a16:creationId xmlns:a16="http://schemas.microsoft.com/office/drawing/2014/main" id="{4E901B85-421C-14A4-954A-C1B4B5453106}"/>
                </a:ext>
              </a:extLst>
            </p:cNvPr>
            <p:cNvPicPr>
              <a:picLocks noChangeAspect="1"/>
            </p:cNvPicPr>
            <p:nvPr/>
          </p:nvPicPr>
          <p:blipFill>
            <a:blip r:embed="rId16"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10" name="Picture 9">
              <a:extLst>
                <a:ext uri="{FF2B5EF4-FFF2-40B4-BE49-F238E27FC236}">
                  <a16:creationId xmlns:a16="http://schemas.microsoft.com/office/drawing/2014/main" id="{BE0BCCDC-9D70-B34C-E5A5-5006CAC97120}"/>
                </a:ext>
              </a:extLst>
            </p:cNvPr>
            <p:cNvPicPr>
              <a:picLocks noChangeAspect="1"/>
            </p:cNvPicPr>
            <p:nvPr/>
          </p:nvPicPr>
          <p:blipFill>
            <a:blip r:embed="rId17"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12" name="Picture 11">
              <a:extLst>
                <a:ext uri="{FF2B5EF4-FFF2-40B4-BE49-F238E27FC236}">
                  <a16:creationId xmlns:a16="http://schemas.microsoft.com/office/drawing/2014/main" id="{92C22B0B-1219-CAB1-C2E5-BD19998CA037}"/>
                </a:ext>
              </a:extLst>
            </p:cNvPr>
            <p:cNvPicPr>
              <a:picLocks noChangeAspect="1"/>
            </p:cNvPicPr>
            <p:nvPr/>
          </p:nvPicPr>
          <p:blipFill>
            <a:blip r:embed="rId18"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13" name="Picture 12">
              <a:extLst>
                <a:ext uri="{FF2B5EF4-FFF2-40B4-BE49-F238E27FC236}">
                  <a16:creationId xmlns:a16="http://schemas.microsoft.com/office/drawing/2014/main" id="{0BE37E75-8F5C-E39A-4EF9-4291B98F24FC}"/>
                </a:ext>
              </a:extLst>
            </p:cNvPr>
            <p:cNvPicPr>
              <a:picLocks noChangeAspect="1"/>
            </p:cNvPicPr>
            <p:nvPr/>
          </p:nvPicPr>
          <p:blipFill>
            <a:blip r:embed="rId19">
              <a:alphaModFix amt="35000"/>
            </a:blip>
            <a:stretch>
              <a:fillRect/>
            </a:stretch>
          </p:blipFill>
          <p:spPr>
            <a:xfrm>
              <a:off x="3610895" y="6247754"/>
              <a:ext cx="1169922" cy="354196"/>
            </a:xfrm>
            <a:prstGeom prst="rect">
              <a:avLst/>
            </a:prstGeom>
          </p:spPr>
        </p:pic>
        <p:pic>
          <p:nvPicPr>
            <p:cNvPr id="16" name="Picture 15">
              <a:extLst>
                <a:ext uri="{FF2B5EF4-FFF2-40B4-BE49-F238E27FC236}">
                  <a16:creationId xmlns:a16="http://schemas.microsoft.com/office/drawing/2014/main" id="{0934E28E-152E-24A6-5231-C55118253BB2}"/>
                </a:ext>
              </a:extLst>
            </p:cNvPr>
            <p:cNvPicPr>
              <a:picLocks noChangeAspect="1"/>
            </p:cNvPicPr>
            <p:nvPr/>
          </p:nvPicPr>
          <p:blipFill rotWithShape="1">
            <a:blip r:embed="rId20">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17" name="תמונה 11" descr="תמונה שמכילה גרפיקה, גופן, לוגו, צילום מסך&#10;&#10;התיאור נוצר באופן אוטומטי">
              <a:extLst>
                <a:ext uri="{FF2B5EF4-FFF2-40B4-BE49-F238E27FC236}">
                  <a16:creationId xmlns:a16="http://schemas.microsoft.com/office/drawing/2014/main" id="{CF0E1E9C-712A-561B-A473-C873857B7C99}"/>
                </a:ext>
              </a:extLst>
            </p:cNvPr>
            <p:cNvPicPr>
              <a:picLocks noChangeAspect="1"/>
            </p:cNvPicPr>
            <p:nvPr/>
          </p:nvPicPr>
          <p:blipFill>
            <a:blip r:embed="rId21">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20" name="Picture 4" descr="עיריית רעננה - עירייה - רעננה עירי - סמל העיר">
              <a:extLst>
                <a:ext uri="{FF2B5EF4-FFF2-40B4-BE49-F238E27FC236}">
                  <a16:creationId xmlns:a16="http://schemas.microsoft.com/office/drawing/2014/main" id="{A950F12C-7167-2538-220F-E8743BF851B2}"/>
                </a:ext>
              </a:extLst>
            </p:cNvPr>
            <p:cNvPicPr>
              <a:picLocks noChangeAspect="1" noChangeArrowheads="1"/>
            </p:cNvPicPr>
            <p:nvPr/>
          </p:nvPicPr>
          <p:blipFill>
            <a:blip r:embed="rId22">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תיבת טקסט 40">
            <a:extLst>
              <a:ext uri="{FF2B5EF4-FFF2-40B4-BE49-F238E27FC236}">
                <a16:creationId xmlns:a16="http://schemas.microsoft.com/office/drawing/2014/main" id="{3A278B9B-C020-5529-B431-880FD7F5EC18}"/>
              </a:ext>
            </a:extLst>
          </p:cNvPr>
          <p:cNvSpPr txBox="1"/>
          <p:nvPr/>
        </p:nvSpPr>
        <p:spPr>
          <a:xfrm>
            <a:off x="8366144" y="931534"/>
            <a:ext cx="3865606" cy="1692771"/>
          </a:xfrm>
          <a:prstGeom prst="rect">
            <a:avLst/>
          </a:prstGeom>
          <a:solidFill>
            <a:schemeClr val="bg1"/>
          </a:solidFill>
        </p:spPr>
        <p:txBody>
          <a:bodyPr wrap="square" rtlCol="1">
            <a:spAutoFit/>
          </a:bodyPr>
          <a:lstStyle>
            <a:defPPr>
              <a:defRPr lang="he-IL"/>
            </a:defPPr>
            <a:lvl1pPr algn="just">
              <a:defRPr sz="2000">
                <a:solidFill>
                  <a:srgbClr val="1E48BC"/>
                </a:solidFill>
                <a:latin typeface="Heebo" pitchFamily="2" charset="-79"/>
                <a:cs typeface="Heebo" pitchFamily="2" charset="-79"/>
              </a:defRPr>
            </a:lvl1pPr>
          </a:lstStyle>
          <a:p>
            <a:pPr algn="r"/>
            <a:r>
              <a:rPr lang="he-IL" b="1"/>
              <a:t>רחוב אחוזה וטבעת ראשונה של תמ"א 70 </a:t>
            </a:r>
          </a:p>
          <a:p>
            <a:pPr algn="r"/>
            <a:r>
              <a:rPr lang="he-IL" sz="1600"/>
              <a:t>במזרח –  רחובות שברץ / קזן</a:t>
            </a:r>
          </a:p>
          <a:p>
            <a:pPr algn="r"/>
            <a:r>
              <a:rPr lang="he-IL" sz="1600"/>
              <a:t>במערב – רחובות הנשיאים / המלכים</a:t>
            </a:r>
          </a:p>
          <a:p>
            <a:pPr algn="r"/>
            <a:r>
              <a:rPr lang="he-IL" sz="1600"/>
              <a:t>בצפון  –רחוב קרן היסוד עד רחוב החי"ל</a:t>
            </a:r>
          </a:p>
          <a:p>
            <a:pPr algn="r"/>
            <a:r>
              <a:rPr lang="he-IL" sz="1600"/>
              <a:t>בדרום –  רחוב בן גוריון עד רחוב אוסטרובסקי</a:t>
            </a:r>
            <a:endParaRPr lang="en-US" sz="1600"/>
          </a:p>
        </p:txBody>
      </p:sp>
      <p:sp>
        <p:nvSpPr>
          <p:cNvPr id="18" name="Slide Number Placeholder 1">
            <a:extLst>
              <a:ext uri="{FF2B5EF4-FFF2-40B4-BE49-F238E27FC236}">
                <a16:creationId xmlns:a16="http://schemas.microsoft.com/office/drawing/2014/main" id="{0915D59D-DBCE-0E0F-0E26-03EBEBB730F5}"/>
              </a:ext>
            </a:extLst>
          </p:cNvPr>
          <p:cNvSpPr>
            <a:spLocks noGrp="1"/>
          </p:cNvSpPr>
          <p:nvPr>
            <p:ph type="sldNum" sz="quarter" idx="12"/>
          </p:nvPr>
        </p:nvSpPr>
        <p:spPr>
          <a:xfrm>
            <a:off x="11396215" y="6513890"/>
            <a:ext cx="690920" cy="298872"/>
          </a:xfrm>
        </p:spPr>
        <p:txBody>
          <a:bodyPr/>
          <a:lstStyle/>
          <a:p>
            <a:pPr algn="r" rtl="1"/>
            <a:fld id="{F36D83D4-5876-48AB-ABD6-4DF4AD9B01FA}" type="slidenum">
              <a:rPr lang="he-IL" smtClean="0">
                <a:latin typeface="Heebo" pitchFamily="2" charset="-79"/>
                <a:cs typeface="Heebo" pitchFamily="2" charset="-79"/>
              </a:rPr>
              <a:pPr algn="r" rtl="1"/>
              <a:t>8</a:t>
            </a:fld>
            <a:endParaRPr lang="he-IL">
              <a:latin typeface="Heebo" pitchFamily="2" charset="-79"/>
              <a:cs typeface="Heebo" pitchFamily="2" charset="-79"/>
            </a:endParaRPr>
          </a:p>
        </p:txBody>
      </p:sp>
      <p:pic>
        <p:nvPicPr>
          <p:cNvPr id="27" name="Picture 26">
            <a:extLst>
              <a:ext uri="{FF2B5EF4-FFF2-40B4-BE49-F238E27FC236}">
                <a16:creationId xmlns:a16="http://schemas.microsoft.com/office/drawing/2014/main" id="{76FEE96D-C562-2AE3-D1AF-CDB96F627BE4}"/>
              </a:ext>
            </a:extLst>
          </p:cNvPr>
          <p:cNvPicPr>
            <a:picLocks noChangeAspect="1"/>
          </p:cNvPicPr>
          <p:nvPr/>
        </p:nvPicPr>
        <p:blipFill>
          <a:blip r:embed="rId23"/>
          <a:srcRect l="7450" t="7396" r="1510" b="984"/>
          <a:stretch>
            <a:fillRect/>
          </a:stretch>
        </p:blipFill>
        <p:spPr>
          <a:xfrm>
            <a:off x="-3829799" y="924675"/>
            <a:ext cx="3632799" cy="2392945"/>
          </a:xfrm>
          <a:prstGeom prst="rect">
            <a:avLst/>
          </a:prstGeom>
          <a:ln>
            <a:solidFill>
              <a:schemeClr val="tx1"/>
            </a:solidFill>
          </a:ln>
        </p:spPr>
      </p:pic>
      <p:graphicFrame>
        <p:nvGraphicFramePr>
          <p:cNvPr id="3" name="Table 2">
            <a:extLst>
              <a:ext uri="{FF2B5EF4-FFF2-40B4-BE49-F238E27FC236}">
                <a16:creationId xmlns:a16="http://schemas.microsoft.com/office/drawing/2014/main" id="{A6EF26BF-D768-E2A2-357B-2CC04DBB9DEB}"/>
              </a:ext>
            </a:extLst>
          </p:cNvPr>
          <p:cNvGraphicFramePr>
            <a:graphicFrameLocks noGrp="1"/>
          </p:cNvGraphicFramePr>
          <p:nvPr/>
        </p:nvGraphicFramePr>
        <p:xfrm>
          <a:off x="97689" y="4999677"/>
          <a:ext cx="1656454" cy="1828800"/>
        </p:xfrm>
        <a:graphic>
          <a:graphicData uri="http://schemas.openxmlformats.org/drawingml/2006/table">
            <a:tbl>
              <a:tblPr firstRow="1" bandRow="1">
                <a:tableStyleId>{2D5ABB26-0587-4C30-8999-92F81FD0307C}</a:tableStyleId>
              </a:tblPr>
              <a:tblGrid>
                <a:gridCol w="1245021">
                  <a:extLst>
                    <a:ext uri="{9D8B030D-6E8A-4147-A177-3AD203B41FA5}">
                      <a16:colId xmlns:a16="http://schemas.microsoft.com/office/drawing/2014/main" val="1136715697"/>
                    </a:ext>
                  </a:extLst>
                </a:gridCol>
                <a:gridCol w="411433">
                  <a:extLst>
                    <a:ext uri="{9D8B030D-6E8A-4147-A177-3AD203B41FA5}">
                      <a16:colId xmlns:a16="http://schemas.microsoft.com/office/drawing/2014/main" val="3517162900"/>
                    </a:ext>
                  </a:extLst>
                </a:gridCol>
              </a:tblGrid>
              <a:tr h="139347">
                <a:tc gridSpan="2">
                  <a:txBody>
                    <a:bodyPr/>
                    <a:lstStyle/>
                    <a:p>
                      <a:pPr algn="r" rtl="1"/>
                      <a:r>
                        <a:rPr lang="he-IL" sz="1200"/>
                        <a:t>מקרא</a:t>
                      </a:r>
                      <a:endParaRPr lang="en-IL" sz="12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bg1"/>
                    </a:solidFill>
                  </a:tcPr>
                </a:tc>
                <a:tc hMerge="1">
                  <a:txBody>
                    <a:bodyPr/>
                    <a:lstStyle/>
                    <a:p>
                      <a:endParaRPr lang="en-IL"/>
                    </a:p>
                  </a:txBody>
                  <a:tcPr>
                    <a:solidFill>
                      <a:schemeClr val="bg1"/>
                    </a:solidFill>
                  </a:tcPr>
                </a:tc>
                <a:extLst>
                  <a:ext uri="{0D108BD9-81ED-4DB2-BD59-A6C34878D82A}">
                    <a16:rowId xmlns:a16="http://schemas.microsoft.com/office/drawing/2014/main" val="3874996575"/>
                  </a:ext>
                </a:extLst>
              </a:tr>
              <a:tr h="139347">
                <a:tc>
                  <a:txBody>
                    <a:bodyPr/>
                    <a:lstStyle/>
                    <a:p>
                      <a:pPr algn="r" rtl="1"/>
                      <a:r>
                        <a:rPr lang="he-IL" sz="1200"/>
                        <a:t>גבול תכנית</a:t>
                      </a:r>
                      <a:endParaRPr lang="en-IL" sz="1200"/>
                    </a:p>
                  </a:txBody>
                  <a:tcPr marL="0" marR="9144">
                    <a:lnL w="12700" cap="flat" cmpd="sng" algn="ctr">
                      <a:solidFill>
                        <a:schemeClr val="bg1"/>
                      </a:solidFill>
                      <a:prstDash val="solid"/>
                      <a:round/>
                      <a:headEnd type="none" w="med" len="med"/>
                      <a:tailEnd type="none" w="med" len="med"/>
                    </a:lnL>
                    <a:solidFill>
                      <a:schemeClr val="bg1"/>
                    </a:solidFill>
                  </a:tcPr>
                </a:tc>
                <a:tc>
                  <a:txBody>
                    <a:bodyPr/>
                    <a:lstStyle/>
                    <a:p>
                      <a:pPr algn="r" rtl="1"/>
                      <a:endParaRPr lang="en-IL" sz="1200"/>
                    </a:p>
                  </a:txBody>
                  <a:tcPr>
                    <a:lnR w="12700" cap="flat" cmpd="sng" algn="ctr">
                      <a:solidFill>
                        <a:schemeClr val="bg1"/>
                      </a:solidFill>
                      <a:prstDash val="solid"/>
                      <a:round/>
                      <a:headEnd type="none" w="med" len="med"/>
                      <a:tailEnd type="none" w="med" len="med"/>
                    </a:lnR>
                    <a:solidFill>
                      <a:schemeClr val="bg1"/>
                    </a:solidFill>
                  </a:tcPr>
                </a:tc>
                <a:extLst>
                  <a:ext uri="{0D108BD9-81ED-4DB2-BD59-A6C34878D82A}">
                    <a16:rowId xmlns:a16="http://schemas.microsoft.com/office/drawing/2014/main" val="3968452823"/>
                  </a:ext>
                </a:extLst>
              </a:tr>
              <a:tr h="139347">
                <a:tc>
                  <a:txBody>
                    <a:bodyPr/>
                    <a:lstStyle/>
                    <a:p>
                      <a:pPr algn="r" rtl="1"/>
                      <a:r>
                        <a:rPr lang="he-IL" sz="1200"/>
                        <a:t>טבעות תמ"א 70</a:t>
                      </a:r>
                      <a:endParaRPr lang="en-IL" sz="1200"/>
                    </a:p>
                  </a:txBody>
                  <a:tcPr marL="0" marR="9144">
                    <a:lnL w="12700" cap="flat" cmpd="sng" algn="ctr">
                      <a:solidFill>
                        <a:schemeClr val="bg1"/>
                      </a:solidFill>
                      <a:prstDash val="solid"/>
                      <a:round/>
                      <a:headEnd type="none" w="med" len="med"/>
                      <a:tailEnd type="none" w="med" len="med"/>
                    </a:lnL>
                    <a:solidFill>
                      <a:schemeClr val="bg1"/>
                    </a:solidFill>
                  </a:tcPr>
                </a:tc>
                <a:tc>
                  <a:txBody>
                    <a:bodyPr/>
                    <a:lstStyle/>
                    <a:p>
                      <a:pPr algn="r" rtl="1"/>
                      <a:endParaRPr lang="en-IL" sz="1200"/>
                    </a:p>
                  </a:txBody>
                  <a:tcPr>
                    <a:lnR w="12700" cap="flat" cmpd="sng" algn="ctr">
                      <a:solidFill>
                        <a:schemeClr val="bg1"/>
                      </a:solidFill>
                      <a:prstDash val="solid"/>
                      <a:round/>
                      <a:headEnd type="none" w="med" len="med"/>
                      <a:tailEnd type="none" w="med" len="med"/>
                    </a:lnR>
                    <a:solidFill>
                      <a:schemeClr val="bg1"/>
                    </a:solidFill>
                  </a:tcPr>
                </a:tc>
                <a:extLst>
                  <a:ext uri="{0D108BD9-81ED-4DB2-BD59-A6C34878D82A}">
                    <a16:rowId xmlns:a16="http://schemas.microsoft.com/office/drawing/2014/main" val="2774933360"/>
                  </a:ext>
                </a:extLst>
              </a:tr>
              <a:tr h="139347">
                <a:tc>
                  <a:txBody>
                    <a:bodyPr/>
                    <a:lstStyle/>
                    <a:p>
                      <a:pPr algn="r" rtl="1"/>
                      <a:r>
                        <a:rPr lang="he-IL" sz="1200"/>
                        <a:t>תחנת מטרו</a:t>
                      </a:r>
                      <a:endParaRPr lang="en-IL" sz="1200"/>
                    </a:p>
                  </a:txBody>
                  <a:tcPr marL="0" marR="9144">
                    <a:lnL w="12700" cap="flat" cmpd="sng" algn="ctr">
                      <a:solidFill>
                        <a:schemeClr val="bg1"/>
                      </a:solidFill>
                      <a:prstDash val="solid"/>
                      <a:round/>
                      <a:headEnd type="none" w="med" len="med"/>
                      <a:tailEnd type="none" w="med" len="med"/>
                    </a:lnL>
                    <a:solidFill>
                      <a:schemeClr val="bg1"/>
                    </a:solidFill>
                  </a:tcPr>
                </a:tc>
                <a:tc>
                  <a:txBody>
                    <a:bodyPr/>
                    <a:lstStyle/>
                    <a:p>
                      <a:pPr algn="r" rtl="1"/>
                      <a:endParaRPr lang="en-IL" sz="1200"/>
                    </a:p>
                  </a:txBody>
                  <a:tcPr>
                    <a:lnR w="12700" cap="flat" cmpd="sng" algn="ctr">
                      <a:solidFill>
                        <a:schemeClr val="bg1"/>
                      </a:solidFill>
                      <a:prstDash val="solid"/>
                      <a:round/>
                      <a:headEnd type="none" w="med" len="med"/>
                      <a:tailEnd type="none" w="med" len="med"/>
                    </a:lnR>
                    <a:solidFill>
                      <a:srgbClr val="F0E6DC"/>
                    </a:solidFill>
                  </a:tcPr>
                </a:tc>
                <a:extLst>
                  <a:ext uri="{0D108BD9-81ED-4DB2-BD59-A6C34878D82A}">
                    <a16:rowId xmlns:a16="http://schemas.microsoft.com/office/drawing/2014/main" val="8207143"/>
                  </a:ext>
                </a:extLst>
              </a:tr>
              <a:tr h="139347">
                <a:tc>
                  <a:txBody>
                    <a:bodyPr/>
                    <a:lstStyle/>
                    <a:p>
                      <a:pPr algn="r" rtl="1"/>
                      <a:r>
                        <a:rPr lang="he-IL" sz="1200" err="1"/>
                        <a:t>שצ"פ</a:t>
                      </a:r>
                      <a:endParaRPr lang="en-IL" sz="1200"/>
                    </a:p>
                  </a:txBody>
                  <a:tcPr marL="0" marR="9144">
                    <a:lnL w="12700" cap="flat" cmpd="sng" algn="ctr">
                      <a:solidFill>
                        <a:schemeClr val="bg1"/>
                      </a:solidFill>
                      <a:prstDash val="solid"/>
                      <a:round/>
                      <a:headEnd type="none" w="med" len="med"/>
                      <a:tailEnd type="none" w="med" len="med"/>
                    </a:lnL>
                    <a:solidFill>
                      <a:schemeClr val="bg1"/>
                    </a:solidFill>
                  </a:tcPr>
                </a:tc>
                <a:tc>
                  <a:txBody>
                    <a:bodyPr/>
                    <a:lstStyle/>
                    <a:p>
                      <a:pPr algn="r" rtl="1"/>
                      <a:endParaRPr lang="en-IL" sz="1200"/>
                    </a:p>
                  </a:txBody>
                  <a:tcPr>
                    <a:lnR w="12700" cap="flat" cmpd="sng" algn="ctr">
                      <a:solidFill>
                        <a:schemeClr val="bg1"/>
                      </a:solidFill>
                      <a:prstDash val="solid"/>
                      <a:round/>
                      <a:headEnd type="none" w="med" len="med"/>
                      <a:tailEnd type="none" w="med" len="med"/>
                    </a:lnR>
                    <a:solidFill>
                      <a:srgbClr val="DCE8CA"/>
                    </a:solidFill>
                  </a:tcPr>
                </a:tc>
                <a:extLst>
                  <a:ext uri="{0D108BD9-81ED-4DB2-BD59-A6C34878D82A}">
                    <a16:rowId xmlns:a16="http://schemas.microsoft.com/office/drawing/2014/main" val="2474589305"/>
                  </a:ext>
                </a:extLst>
              </a:tr>
              <a:tr h="139347">
                <a:tc>
                  <a:txBody>
                    <a:bodyPr/>
                    <a:lstStyle/>
                    <a:p>
                      <a:pPr algn="r" rtl="1"/>
                      <a:r>
                        <a:rPr lang="he-IL" sz="1200"/>
                        <a:t>מבנה עם מסחר ו/או תעסוקה</a:t>
                      </a:r>
                      <a:endParaRPr lang="en-IL" sz="1200"/>
                    </a:p>
                  </a:txBody>
                  <a:tcPr marL="0" marR="9144">
                    <a:lnL w="12700" cap="flat" cmpd="sng" algn="ctr">
                      <a:solidFill>
                        <a:schemeClr val="bg1"/>
                      </a:solidFill>
                      <a:prstDash val="solid"/>
                      <a:round/>
                      <a:headEnd type="none" w="med" len="med"/>
                      <a:tailEnd type="none" w="med" len="med"/>
                    </a:lnL>
                    <a:solidFill>
                      <a:schemeClr val="bg1"/>
                    </a:solidFill>
                  </a:tcPr>
                </a:tc>
                <a:tc>
                  <a:txBody>
                    <a:bodyPr/>
                    <a:lstStyle/>
                    <a:p>
                      <a:pPr algn="r" rtl="1"/>
                      <a:endParaRPr lang="en-IL" sz="1200"/>
                    </a:p>
                  </a:txBody>
                  <a:tcPr>
                    <a:lnR w="12700" cap="flat" cmpd="sng" algn="ctr">
                      <a:solidFill>
                        <a:schemeClr val="bg1"/>
                      </a:solidFill>
                      <a:prstDash val="solid"/>
                      <a:round/>
                      <a:headEnd type="none" w="med" len="med"/>
                      <a:tailEnd type="none" w="med" len="med"/>
                    </a:lnR>
                    <a:solidFill>
                      <a:srgbClr val="AD5D98"/>
                    </a:solidFill>
                  </a:tcPr>
                </a:tc>
                <a:extLst>
                  <a:ext uri="{0D108BD9-81ED-4DB2-BD59-A6C34878D82A}">
                    <a16:rowId xmlns:a16="http://schemas.microsoft.com/office/drawing/2014/main" val="2457666285"/>
                  </a:ext>
                </a:extLst>
              </a:tr>
            </a:tbl>
          </a:graphicData>
        </a:graphic>
      </p:graphicFrame>
      <p:sp>
        <p:nvSpPr>
          <p:cNvPr id="14" name="Freeform: Shape 13">
            <a:extLst>
              <a:ext uri="{FF2B5EF4-FFF2-40B4-BE49-F238E27FC236}">
                <a16:creationId xmlns:a16="http://schemas.microsoft.com/office/drawing/2014/main" id="{E7B13E38-33C7-EBD8-8992-0FBF5D76F4A9}"/>
              </a:ext>
            </a:extLst>
          </p:cNvPr>
          <p:cNvSpPr/>
          <p:nvPr/>
        </p:nvSpPr>
        <p:spPr>
          <a:xfrm>
            <a:off x="5999247" y="5417059"/>
            <a:ext cx="352425" cy="0"/>
          </a:xfrm>
          <a:custGeom>
            <a:avLst/>
            <a:gdLst>
              <a:gd name="connsiteX0" fmla="*/ 0 w 352425"/>
              <a:gd name="connsiteY0" fmla="*/ 0 h 0"/>
              <a:gd name="connsiteX1" fmla="*/ 352425 w 352425"/>
              <a:gd name="connsiteY1" fmla="*/ 0 h 0"/>
            </a:gdLst>
            <a:ahLst/>
            <a:cxnLst>
              <a:cxn ang="0">
                <a:pos x="connsiteX0" y="connsiteY0"/>
              </a:cxn>
              <a:cxn ang="0">
                <a:pos x="connsiteX1" y="connsiteY1"/>
              </a:cxn>
            </a:cxnLst>
            <a:rect l="l" t="t" r="r" b="b"/>
            <a:pathLst>
              <a:path w="352425">
                <a:moveTo>
                  <a:pt x="0" y="0"/>
                </a:moveTo>
                <a:lnTo>
                  <a:pt x="352425" y="0"/>
                </a:lnTo>
              </a:path>
            </a:pathLst>
          </a:custGeom>
          <a:noFill/>
          <a:ln w="381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IL" sz="1600"/>
          </a:p>
        </p:txBody>
      </p:sp>
      <p:sp>
        <p:nvSpPr>
          <p:cNvPr id="15" name="Rectangle 14">
            <a:extLst>
              <a:ext uri="{FF2B5EF4-FFF2-40B4-BE49-F238E27FC236}">
                <a16:creationId xmlns:a16="http://schemas.microsoft.com/office/drawing/2014/main" id="{42072F1F-7198-C116-D3C5-25E8DD300F85}"/>
              </a:ext>
            </a:extLst>
          </p:cNvPr>
          <p:cNvSpPr/>
          <p:nvPr/>
        </p:nvSpPr>
        <p:spPr>
          <a:xfrm>
            <a:off x="6645059" y="10861387"/>
            <a:ext cx="330703" cy="181988"/>
          </a:xfrm>
          <a:prstGeom prst="rect">
            <a:avLst/>
          </a:prstGeom>
          <a:solidFill>
            <a:srgbClr val="CF8764"/>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IL"/>
          </a:p>
        </p:txBody>
      </p:sp>
      <p:sp>
        <p:nvSpPr>
          <p:cNvPr id="19" name="Rectangle 18">
            <a:extLst>
              <a:ext uri="{FF2B5EF4-FFF2-40B4-BE49-F238E27FC236}">
                <a16:creationId xmlns:a16="http://schemas.microsoft.com/office/drawing/2014/main" id="{18DB0AE0-6EA0-41D9-2EE6-52E8A8690842}"/>
              </a:ext>
            </a:extLst>
          </p:cNvPr>
          <p:cNvSpPr/>
          <p:nvPr/>
        </p:nvSpPr>
        <p:spPr>
          <a:xfrm>
            <a:off x="6645059" y="11147569"/>
            <a:ext cx="330703" cy="181988"/>
          </a:xfrm>
          <a:prstGeom prst="rect">
            <a:avLst/>
          </a:prstGeom>
          <a:solidFill>
            <a:srgbClr val="CCCCCB"/>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IL"/>
          </a:p>
        </p:txBody>
      </p:sp>
      <p:sp>
        <p:nvSpPr>
          <p:cNvPr id="21" name="Rectangle 20">
            <a:extLst>
              <a:ext uri="{FF2B5EF4-FFF2-40B4-BE49-F238E27FC236}">
                <a16:creationId xmlns:a16="http://schemas.microsoft.com/office/drawing/2014/main" id="{A2D12819-F9C0-BDF2-6A69-5F5FFDC9284A}"/>
              </a:ext>
            </a:extLst>
          </p:cNvPr>
          <p:cNvSpPr/>
          <p:nvPr/>
        </p:nvSpPr>
        <p:spPr>
          <a:xfrm>
            <a:off x="6645059" y="11411060"/>
            <a:ext cx="330703" cy="181988"/>
          </a:xfrm>
          <a:prstGeom prst="rect">
            <a:avLst/>
          </a:prstGeom>
          <a:solidFill>
            <a:srgbClr val="E0E0E0"/>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IL"/>
          </a:p>
        </p:txBody>
      </p:sp>
      <p:sp>
        <p:nvSpPr>
          <p:cNvPr id="22" name="Rectangle 21">
            <a:extLst>
              <a:ext uri="{FF2B5EF4-FFF2-40B4-BE49-F238E27FC236}">
                <a16:creationId xmlns:a16="http://schemas.microsoft.com/office/drawing/2014/main" id="{FCEFFFCF-DF87-0835-DA9D-3385001E1EA4}"/>
              </a:ext>
            </a:extLst>
          </p:cNvPr>
          <p:cNvSpPr/>
          <p:nvPr/>
        </p:nvSpPr>
        <p:spPr>
          <a:xfrm>
            <a:off x="6645059" y="11692437"/>
            <a:ext cx="330703" cy="181988"/>
          </a:xfrm>
          <a:prstGeom prst="rect">
            <a:avLst/>
          </a:prstGeom>
          <a:solidFill>
            <a:srgbClr val="E0E0E0"/>
          </a:solidFill>
          <a:ln w="12700">
            <a:solidFill>
              <a:srgbClr val="A446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IL"/>
          </a:p>
        </p:txBody>
      </p:sp>
      <p:graphicFrame>
        <p:nvGraphicFramePr>
          <p:cNvPr id="23" name="Table 22">
            <a:extLst>
              <a:ext uri="{FF2B5EF4-FFF2-40B4-BE49-F238E27FC236}">
                <a16:creationId xmlns:a16="http://schemas.microsoft.com/office/drawing/2014/main" id="{B646B60E-B8B3-2F5D-8868-D4AB879DE2EC}"/>
              </a:ext>
            </a:extLst>
          </p:cNvPr>
          <p:cNvGraphicFramePr>
            <a:graphicFrameLocks noGrp="1"/>
          </p:cNvGraphicFramePr>
          <p:nvPr/>
        </p:nvGraphicFramePr>
        <p:xfrm>
          <a:off x="2984265" y="9278018"/>
          <a:ext cx="4606078" cy="1219200"/>
        </p:xfrm>
        <a:graphic>
          <a:graphicData uri="http://schemas.openxmlformats.org/drawingml/2006/table">
            <a:tbl>
              <a:tblPr rtl="1" firstRow="1" bandRow="1">
                <a:tableStyleId>{5C22544A-7EE6-4342-B048-85BDC9FD1C3A}</a:tableStyleId>
              </a:tblPr>
              <a:tblGrid>
                <a:gridCol w="1002098">
                  <a:extLst>
                    <a:ext uri="{9D8B030D-6E8A-4147-A177-3AD203B41FA5}">
                      <a16:colId xmlns:a16="http://schemas.microsoft.com/office/drawing/2014/main" val="1280302771"/>
                    </a:ext>
                  </a:extLst>
                </a:gridCol>
                <a:gridCol w="1481631">
                  <a:extLst>
                    <a:ext uri="{9D8B030D-6E8A-4147-A177-3AD203B41FA5}">
                      <a16:colId xmlns:a16="http://schemas.microsoft.com/office/drawing/2014/main" val="1767209075"/>
                    </a:ext>
                  </a:extLst>
                </a:gridCol>
                <a:gridCol w="971085">
                  <a:extLst>
                    <a:ext uri="{9D8B030D-6E8A-4147-A177-3AD203B41FA5}">
                      <a16:colId xmlns:a16="http://schemas.microsoft.com/office/drawing/2014/main" val="786932293"/>
                    </a:ext>
                  </a:extLst>
                </a:gridCol>
                <a:gridCol w="1151264">
                  <a:extLst>
                    <a:ext uri="{9D8B030D-6E8A-4147-A177-3AD203B41FA5}">
                      <a16:colId xmlns:a16="http://schemas.microsoft.com/office/drawing/2014/main" val="3742009821"/>
                    </a:ext>
                  </a:extLst>
                </a:gridCol>
              </a:tblGrid>
              <a:tr h="0">
                <a:tc>
                  <a:txBody>
                    <a:bodyPr/>
                    <a:lstStyle/>
                    <a:p>
                      <a:pPr algn="ctr" rtl="1"/>
                      <a:r>
                        <a:rPr lang="he-IL" sz="1400">
                          <a:solidFill>
                            <a:schemeClr val="tx1"/>
                          </a:solidFill>
                        </a:rPr>
                        <a:t>שימוש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1"/>
                      <a:r>
                        <a:rPr lang="he-IL" sz="1400">
                          <a:solidFill>
                            <a:schemeClr val="tx1"/>
                          </a:solidFill>
                        </a:rPr>
                        <a:t>קיים</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1"/>
                      <a:r>
                        <a:rPr lang="he-IL" sz="1400">
                          <a:solidFill>
                            <a:schemeClr val="tx1"/>
                          </a:solidFill>
                        </a:rPr>
                        <a:t>מס' מבנים</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1"/>
                      <a:r>
                        <a:rPr lang="he-IL" sz="1400">
                          <a:solidFill>
                            <a:schemeClr val="tx1"/>
                          </a:solidFill>
                        </a:rPr>
                        <a:t>מ"ר</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3240561012"/>
                  </a:ext>
                </a:extLst>
              </a:tr>
              <a:tr h="0">
                <a:tc>
                  <a:txBody>
                    <a:bodyPr/>
                    <a:lstStyle/>
                    <a:p>
                      <a:pPr algn="ctr" rtl="1"/>
                      <a:r>
                        <a:rPr lang="he-IL" sz="1400">
                          <a:solidFill>
                            <a:schemeClr val="tx1"/>
                          </a:solidFill>
                        </a:rPr>
                        <a:t>מגורים</a:t>
                      </a:r>
                    </a:p>
                  </a:txBody>
                  <a:tcPr marL="36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AA01"/>
                    </a:solidFill>
                  </a:tcPr>
                </a:tc>
                <a:tc>
                  <a:txBody>
                    <a:bodyPr/>
                    <a:lstStyle/>
                    <a:p>
                      <a:pPr algn="ctr" rtl="1"/>
                      <a:r>
                        <a:rPr lang="he-IL" sz="1400">
                          <a:solidFill>
                            <a:schemeClr val="tx1"/>
                          </a:solidFill>
                        </a:rPr>
                        <a:t>2,400 יח"ד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AA01"/>
                    </a:solidFill>
                  </a:tcPr>
                </a:tc>
                <a:tc rowSpan="2">
                  <a:txBody>
                    <a:bodyPr/>
                    <a:lstStyle/>
                    <a:p>
                      <a:pPr algn="ctr" rtl="1"/>
                      <a:r>
                        <a:rPr lang="he-IL" sz="1400">
                          <a:solidFill>
                            <a:schemeClr val="tx1"/>
                          </a:solidFill>
                        </a:rPr>
                        <a:t>כ-350</a:t>
                      </a:r>
                      <a:endParaRPr lang="en-IL" sz="14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1"/>
                      <a:r>
                        <a:rPr lang="he-IL" sz="1400">
                          <a:solidFill>
                            <a:schemeClr val="tx1"/>
                          </a:solidFill>
                        </a:rPr>
                        <a:t>311,000</a:t>
                      </a:r>
                    </a:p>
                  </a:txBody>
                  <a:tcPr marL="36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AA01"/>
                    </a:solidFill>
                  </a:tcPr>
                </a:tc>
                <a:extLst>
                  <a:ext uri="{0D108BD9-81ED-4DB2-BD59-A6C34878D82A}">
                    <a16:rowId xmlns:a16="http://schemas.microsoft.com/office/drawing/2014/main" val="2275851728"/>
                  </a:ext>
                </a:extLst>
              </a:tr>
              <a:tr h="0">
                <a:tc>
                  <a:txBody>
                    <a:bodyPr/>
                    <a:lstStyle/>
                    <a:p>
                      <a:pPr algn="ctr"/>
                      <a:r>
                        <a:rPr lang="he-IL" sz="1400">
                          <a:solidFill>
                            <a:schemeClr val="tx1"/>
                          </a:solidFill>
                        </a:rPr>
                        <a:t>עסקים </a:t>
                      </a:r>
                      <a:endParaRPr lang="en-IL" sz="1400"/>
                    </a:p>
                  </a:txBody>
                  <a:tcPr marL="36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66CD"/>
                    </a:solidFill>
                  </a:tcPr>
                </a:tc>
                <a:tc>
                  <a:txBody>
                    <a:bodyPr/>
                    <a:lstStyle/>
                    <a:p>
                      <a:pPr algn="ctr" rtl="1"/>
                      <a:r>
                        <a:rPr lang="he-IL" sz="1400">
                          <a:solidFill>
                            <a:schemeClr val="tx1"/>
                          </a:solidFill>
                        </a:rPr>
                        <a:t>253 עסקים</a:t>
                      </a:r>
                      <a:endParaRPr lang="en-IL" sz="1400"/>
                    </a:p>
                  </a:txBody>
                  <a:tcPr marL="36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66CD"/>
                    </a:solidFill>
                  </a:tcPr>
                </a:tc>
                <a:tc vMerge="1">
                  <a:txBody>
                    <a:bodyPr/>
                    <a:lstStyle/>
                    <a:p>
                      <a:pPr algn="ctr"/>
                      <a:r>
                        <a:rPr lang="he-IL" sz="900">
                          <a:solidFill>
                            <a:schemeClr val="tx1"/>
                          </a:solidFill>
                        </a:rPr>
                        <a:t>257</a:t>
                      </a:r>
                      <a:endParaRPr lang="en-IL"/>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66CD"/>
                    </a:solidFill>
                  </a:tcPr>
                </a:tc>
                <a:tc>
                  <a:txBody>
                    <a:bodyPr/>
                    <a:lstStyle/>
                    <a:p>
                      <a:pPr algn="ctr" rtl="1"/>
                      <a:r>
                        <a:rPr lang="he-IL" sz="1400">
                          <a:solidFill>
                            <a:schemeClr val="tx1"/>
                          </a:solidFill>
                        </a:rPr>
                        <a:t>94,000</a:t>
                      </a:r>
                    </a:p>
                  </a:txBody>
                  <a:tcPr marL="36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66CD"/>
                    </a:solidFill>
                  </a:tcPr>
                </a:tc>
                <a:extLst>
                  <a:ext uri="{0D108BD9-81ED-4DB2-BD59-A6C34878D82A}">
                    <a16:rowId xmlns:a16="http://schemas.microsoft.com/office/drawing/2014/main" val="146011294"/>
                  </a:ext>
                </a:extLst>
              </a:tr>
              <a:tr h="0">
                <a:tc>
                  <a:txBody>
                    <a:bodyPr/>
                    <a:lstStyle/>
                    <a:p>
                      <a:pPr algn="ctr" rtl="1"/>
                      <a:r>
                        <a:rPr lang="he-IL" sz="1400">
                          <a:solidFill>
                            <a:schemeClr val="bg1"/>
                          </a:solidFill>
                        </a:rPr>
                        <a:t>מבני ציבור </a:t>
                      </a:r>
                    </a:p>
                  </a:txBody>
                  <a:tcPr marL="36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5D46"/>
                    </a:solidFill>
                  </a:tcPr>
                </a:tc>
                <a:tc>
                  <a:txBody>
                    <a:bodyPr/>
                    <a:lstStyle/>
                    <a:p>
                      <a:pPr algn="ctr" rtl="1"/>
                      <a:r>
                        <a:rPr lang="he-IL" sz="140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5D46"/>
                    </a:solidFill>
                  </a:tcPr>
                </a:tc>
                <a:tc>
                  <a:txBody>
                    <a:bodyPr/>
                    <a:lstStyle/>
                    <a:p>
                      <a:pPr algn="ctr" rtl="1"/>
                      <a:r>
                        <a:rPr lang="he-IL" sz="1400">
                          <a:solidFill>
                            <a:schemeClr val="bg1"/>
                          </a:solidFill>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5D46"/>
                    </a:solidFill>
                  </a:tcPr>
                </a:tc>
                <a:tc>
                  <a:txBody>
                    <a:bodyPr/>
                    <a:lstStyle/>
                    <a:p>
                      <a:pPr algn="ctr" rtl="1"/>
                      <a:r>
                        <a:rPr lang="he-IL" sz="1400">
                          <a:solidFill>
                            <a:schemeClr val="bg1"/>
                          </a:solidFill>
                        </a:rPr>
                        <a:t>110,000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5D46"/>
                    </a:solidFill>
                  </a:tcPr>
                </a:tc>
                <a:extLst>
                  <a:ext uri="{0D108BD9-81ED-4DB2-BD59-A6C34878D82A}">
                    <a16:rowId xmlns:a16="http://schemas.microsoft.com/office/drawing/2014/main" val="1464371222"/>
                  </a:ext>
                </a:extLst>
              </a:tr>
            </a:tbl>
          </a:graphicData>
        </a:graphic>
      </p:graphicFrame>
      <p:graphicFrame>
        <p:nvGraphicFramePr>
          <p:cNvPr id="25" name="Table 24">
            <a:extLst>
              <a:ext uri="{FF2B5EF4-FFF2-40B4-BE49-F238E27FC236}">
                <a16:creationId xmlns:a16="http://schemas.microsoft.com/office/drawing/2014/main" id="{4F922667-987A-2F8F-FACF-061B2CAE28CA}"/>
              </a:ext>
            </a:extLst>
          </p:cNvPr>
          <p:cNvGraphicFramePr>
            <a:graphicFrameLocks noGrp="1"/>
          </p:cNvGraphicFramePr>
          <p:nvPr>
            <p:extLst>
              <p:ext uri="{D42A27DB-BD31-4B8C-83A1-F6EECF244321}">
                <p14:modId xmlns:p14="http://schemas.microsoft.com/office/powerpoint/2010/main" val="4121404522"/>
              </p:ext>
            </p:extLst>
          </p:nvPr>
        </p:nvGraphicFramePr>
        <p:xfrm>
          <a:off x="8366144" y="2613297"/>
          <a:ext cx="3865606" cy="778192"/>
        </p:xfrm>
        <a:graphic>
          <a:graphicData uri="http://schemas.openxmlformats.org/drawingml/2006/table">
            <a:tbl>
              <a:tblPr rtl="1" firstRow="1" bandRow="1">
                <a:tableStyleId>{5C22544A-7EE6-4342-B048-85BDC9FD1C3A}</a:tableStyleId>
              </a:tblPr>
              <a:tblGrid>
                <a:gridCol w="3865606">
                  <a:extLst>
                    <a:ext uri="{9D8B030D-6E8A-4147-A177-3AD203B41FA5}">
                      <a16:colId xmlns:a16="http://schemas.microsoft.com/office/drawing/2014/main" val="1767209075"/>
                    </a:ext>
                  </a:extLst>
                </a:gridCol>
              </a:tblGrid>
              <a:tr h="209604">
                <a:tc>
                  <a:txBody>
                    <a:bodyPr/>
                    <a:lstStyle/>
                    <a:p>
                      <a:pPr marL="0" marR="0" lvl="0" indent="0" algn="r" defTabSz="767952" rtl="1" eaLnBrk="1" fontAlgn="auto" latinLnBrk="0" hangingPunct="1">
                        <a:lnSpc>
                          <a:spcPct val="100000"/>
                        </a:lnSpc>
                        <a:spcBef>
                          <a:spcPts val="0"/>
                        </a:spcBef>
                        <a:spcAft>
                          <a:spcPts val="0"/>
                        </a:spcAft>
                        <a:buClrTx/>
                        <a:buSzTx/>
                        <a:buFontTx/>
                        <a:buNone/>
                        <a:tabLst/>
                        <a:defRPr/>
                      </a:pPr>
                      <a:r>
                        <a:rPr lang="he-IL" sz="1600" b="0" kern="1200">
                          <a:solidFill>
                            <a:srgbClr val="1E48BC"/>
                          </a:solidFill>
                          <a:latin typeface="Heebo" pitchFamily="2" charset="-79"/>
                          <a:ea typeface="+mn-ea"/>
                          <a:cs typeface="Heebo" pitchFamily="2" charset="-79"/>
                        </a:rPr>
                        <a:t>5,810 תושבים</a:t>
                      </a:r>
                      <a:r>
                        <a:rPr lang="he-IL" sz="1600" kern="1200">
                          <a:solidFill>
                            <a:srgbClr val="1E48BC"/>
                          </a:solidFill>
                          <a:latin typeface="Heebo" pitchFamily="2" charset="-79"/>
                          <a:ea typeface="+mn-ea"/>
                          <a:cs typeface="Heebo" pitchFamily="2" charset="-79"/>
                        </a:rPr>
                        <a:t> </a:t>
                      </a:r>
                      <a:endParaRPr lang="en-IL" sz="1600" kern="1200">
                        <a:solidFill>
                          <a:srgbClr val="1E48BC"/>
                        </a:solidFill>
                        <a:latin typeface="Heebo" pitchFamily="2" charset="-79"/>
                        <a:ea typeface="+mn-ea"/>
                        <a:cs typeface="Heebo" pitchFamily="2" charset="-79"/>
                      </a:endParaRPr>
                    </a:p>
                  </a:txBody>
                  <a:tcPr marL="145256" marR="145256" marT="72628" marB="726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3536388"/>
                  </a:ext>
                </a:extLst>
              </a:tr>
              <a:tr h="241560">
                <a:tc>
                  <a:txBody>
                    <a:bodyPr/>
                    <a:lstStyle/>
                    <a:p>
                      <a:pPr algn="r" rtl="1"/>
                      <a:r>
                        <a:rPr lang="he-IL" sz="1600" kern="1200">
                          <a:solidFill>
                            <a:srgbClr val="1E48BC"/>
                          </a:solidFill>
                          <a:latin typeface="Heebo" pitchFamily="2" charset="-79"/>
                          <a:ea typeface="+mn-ea"/>
                          <a:cs typeface="Heebo" pitchFamily="2" charset="-79"/>
                        </a:rPr>
                        <a:t>403 עסקים </a:t>
                      </a:r>
                    </a:p>
                  </a:txBody>
                  <a:tcPr marL="145256" marR="145256" marT="72628" marB="726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86841170"/>
                  </a:ext>
                </a:extLst>
              </a:tr>
            </a:tbl>
          </a:graphicData>
        </a:graphic>
      </p:graphicFrame>
      <p:sp>
        <p:nvSpPr>
          <p:cNvPr id="4" name="Rectangle 3">
            <a:extLst>
              <a:ext uri="{FF2B5EF4-FFF2-40B4-BE49-F238E27FC236}">
                <a16:creationId xmlns:a16="http://schemas.microsoft.com/office/drawing/2014/main" id="{2F74FCB2-9071-A624-1EFA-2DDD519EACE3}"/>
              </a:ext>
            </a:extLst>
          </p:cNvPr>
          <p:cNvSpPr/>
          <p:nvPr/>
        </p:nvSpPr>
        <p:spPr>
          <a:xfrm>
            <a:off x="-233256" y="-380754"/>
            <a:ext cx="12465006" cy="13638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תיבת טקסט 28">
            <a:extLst>
              <a:ext uri="{FF2B5EF4-FFF2-40B4-BE49-F238E27FC236}">
                <a16:creationId xmlns:a16="http://schemas.microsoft.com/office/drawing/2014/main" id="{0986AB2D-0B77-3324-E92D-99AAF6BEAA8F}"/>
              </a:ext>
            </a:extLst>
          </p:cNvPr>
          <p:cNvSpPr txBox="1"/>
          <p:nvPr/>
        </p:nvSpPr>
        <p:spPr>
          <a:xfrm>
            <a:off x="106738" y="202452"/>
            <a:ext cx="11785017" cy="584775"/>
          </a:xfrm>
          <a:prstGeom prst="rect">
            <a:avLst/>
          </a:prstGeom>
          <a:solidFill>
            <a:schemeClr val="bg1"/>
          </a:solidFill>
        </p:spPr>
        <p:txBody>
          <a:bodyPr wrap="square" rtlCol="1">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a:ln>
                  <a:noFill/>
                </a:ln>
                <a:solidFill>
                  <a:srgbClr val="1E48BC"/>
                </a:solidFill>
                <a:effectLst/>
                <a:uLnTx/>
                <a:uFillTx/>
                <a:latin typeface="Heebo" pitchFamily="2" charset="-79"/>
                <a:ea typeface="+mn-ea"/>
                <a:cs typeface="Heebo" pitchFamily="2" charset="-79"/>
              </a:rPr>
              <a:t>תחו</a:t>
            </a:r>
            <a:r>
              <a:rPr lang="he-IL" sz="3200" b="1">
                <a:solidFill>
                  <a:srgbClr val="1E48BC"/>
                </a:solidFill>
                <a:effectLst/>
                <a:latin typeface="Heebo" pitchFamily="2" charset="-79"/>
                <a:cs typeface="Heebo" pitchFamily="2" charset="-79"/>
              </a:rPr>
              <a:t>ם התכנית </a:t>
            </a:r>
            <a:endParaRPr kumimoji="0" lang="he-IL" sz="3200" b="1" i="0" u="none" strike="noStrike" kern="1200" cap="none" spc="0" normalizeH="0" baseline="0" noProof="0">
              <a:ln>
                <a:noFill/>
              </a:ln>
              <a:solidFill>
                <a:srgbClr val="1E48BC"/>
              </a:solidFill>
              <a:effectLst/>
              <a:uLnTx/>
              <a:uFillTx/>
              <a:latin typeface="Heebo" pitchFamily="2" charset="-79"/>
              <a:ea typeface="+mn-ea"/>
              <a:cs typeface="Heebo" pitchFamily="2" charset="-79"/>
            </a:endParaRPr>
          </a:p>
        </p:txBody>
      </p:sp>
      <p:cxnSp>
        <p:nvCxnSpPr>
          <p:cNvPr id="5" name="מחבר ישר 4">
            <a:extLst>
              <a:ext uri="{FF2B5EF4-FFF2-40B4-BE49-F238E27FC236}">
                <a16:creationId xmlns:a16="http://schemas.microsoft.com/office/drawing/2014/main" id="{C5A10F77-01C4-68EE-40A6-44BEAF8E5678}"/>
              </a:ext>
            </a:extLst>
          </p:cNvPr>
          <p:cNvCxnSpPr/>
          <p:nvPr/>
        </p:nvCxnSpPr>
        <p:spPr>
          <a:xfrm>
            <a:off x="9672115" y="782262"/>
            <a:ext cx="2088232"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sp>
        <p:nvSpPr>
          <p:cNvPr id="57" name="Freeform: Shape 56">
            <a:extLst>
              <a:ext uri="{FF2B5EF4-FFF2-40B4-BE49-F238E27FC236}">
                <a16:creationId xmlns:a16="http://schemas.microsoft.com/office/drawing/2014/main" id="{FCB45948-8191-4B21-C8ED-769101D9A8D1}"/>
              </a:ext>
            </a:extLst>
          </p:cNvPr>
          <p:cNvSpPr/>
          <p:nvPr/>
        </p:nvSpPr>
        <p:spPr>
          <a:xfrm>
            <a:off x="1339850" y="5683250"/>
            <a:ext cx="412750" cy="0"/>
          </a:xfrm>
          <a:custGeom>
            <a:avLst/>
            <a:gdLst>
              <a:gd name="connsiteX0" fmla="*/ 0 w 412750"/>
              <a:gd name="connsiteY0" fmla="*/ 0 h 0"/>
              <a:gd name="connsiteX1" fmla="*/ 412750 w 412750"/>
              <a:gd name="connsiteY1" fmla="*/ 0 h 0"/>
            </a:gdLst>
            <a:ahLst/>
            <a:cxnLst>
              <a:cxn ang="0">
                <a:pos x="connsiteX0" y="connsiteY0"/>
              </a:cxn>
              <a:cxn ang="0">
                <a:pos x="connsiteX1" y="connsiteY1"/>
              </a:cxn>
            </a:cxnLst>
            <a:rect l="l" t="t" r="r" b="b"/>
            <a:pathLst>
              <a:path w="412750">
                <a:moveTo>
                  <a:pt x="0" y="0"/>
                </a:moveTo>
                <a:lnTo>
                  <a:pt x="412750" y="0"/>
                </a:lnTo>
              </a:path>
            </a:pathLst>
          </a:custGeom>
          <a:noFill/>
          <a:ln w="381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58" name="Freeform: Shape 57">
            <a:extLst>
              <a:ext uri="{FF2B5EF4-FFF2-40B4-BE49-F238E27FC236}">
                <a16:creationId xmlns:a16="http://schemas.microsoft.com/office/drawing/2014/main" id="{B481DC0C-C2C1-F6CE-9FA1-AD1B1544995D}"/>
              </a:ext>
            </a:extLst>
          </p:cNvPr>
          <p:cNvSpPr/>
          <p:nvPr/>
        </p:nvSpPr>
        <p:spPr>
          <a:xfrm>
            <a:off x="1339850" y="5417059"/>
            <a:ext cx="412750" cy="0"/>
          </a:xfrm>
          <a:custGeom>
            <a:avLst/>
            <a:gdLst>
              <a:gd name="connsiteX0" fmla="*/ 0 w 412750"/>
              <a:gd name="connsiteY0" fmla="*/ 0 h 0"/>
              <a:gd name="connsiteX1" fmla="*/ 412750 w 412750"/>
              <a:gd name="connsiteY1" fmla="*/ 0 h 0"/>
            </a:gdLst>
            <a:ahLst/>
            <a:cxnLst>
              <a:cxn ang="0">
                <a:pos x="connsiteX0" y="connsiteY0"/>
              </a:cxn>
              <a:cxn ang="0">
                <a:pos x="connsiteX1" y="connsiteY1"/>
              </a:cxn>
            </a:cxnLst>
            <a:rect l="l" t="t" r="r" b="b"/>
            <a:pathLst>
              <a:path w="412750">
                <a:moveTo>
                  <a:pt x="0" y="0"/>
                </a:moveTo>
                <a:lnTo>
                  <a:pt x="412750" y="0"/>
                </a:lnTo>
              </a:path>
            </a:pathLst>
          </a:custGeom>
          <a:noFill/>
          <a:ln w="38100">
            <a:solidFill>
              <a:srgbClr val="005DE4"/>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59" name="TextBox 58">
            <a:extLst>
              <a:ext uri="{FF2B5EF4-FFF2-40B4-BE49-F238E27FC236}">
                <a16:creationId xmlns:a16="http://schemas.microsoft.com/office/drawing/2014/main" id="{8EA6BCB9-1A89-1A4C-EC72-A112B2634715}"/>
              </a:ext>
            </a:extLst>
          </p:cNvPr>
          <p:cNvSpPr txBox="1"/>
          <p:nvPr/>
        </p:nvSpPr>
        <p:spPr>
          <a:xfrm>
            <a:off x="7814883" y="4931803"/>
            <a:ext cx="765564" cy="307777"/>
          </a:xfrm>
          <a:prstGeom prst="rect">
            <a:avLst/>
          </a:prstGeom>
          <a:noFill/>
        </p:spPr>
        <p:txBody>
          <a:bodyPr wrap="square" rtlCol="0">
            <a:spAutoFit/>
          </a:bodyPr>
          <a:lstStyle/>
          <a:p>
            <a:pPr algn="ctr" rtl="1"/>
            <a:r>
              <a:rPr lang="he-IL" sz="1400" b="1" err="1">
                <a:effectLst>
                  <a:glow rad="25400">
                    <a:schemeClr val="bg1"/>
                  </a:glow>
                </a:effectLst>
                <a:latin typeface="Calibri Light" panose="020F0302020204030204" pitchFamily="34" charset="0"/>
              </a:rPr>
              <a:t>עיריה</a:t>
            </a:r>
            <a:endParaRPr lang="en-IL" sz="1400" b="1">
              <a:effectLst>
                <a:glow rad="25400">
                  <a:schemeClr val="bg1"/>
                </a:glow>
              </a:effectLst>
              <a:latin typeface="Calibri Light" panose="020F0302020204030204" pitchFamily="34" charset="0"/>
            </a:endParaRPr>
          </a:p>
        </p:txBody>
      </p:sp>
      <p:sp>
        <p:nvSpPr>
          <p:cNvPr id="61" name="TextBox 60">
            <a:extLst>
              <a:ext uri="{FF2B5EF4-FFF2-40B4-BE49-F238E27FC236}">
                <a16:creationId xmlns:a16="http://schemas.microsoft.com/office/drawing/2014/main" id="{DCCD2273-64AB-8425-DDC3-CA4940F1B4C1}"/>
              </a:ext>
            </a:extLst>
          </p:cNvPr>
          <p:cNvSpPr txBox="1"/>
          <p:nvPr/>
        </p:nvSpPr>
        <p:spPr>
          <a:xfrm>
            <a:off x="7569699" y="5872490"/>
            <a:ext cx="765564" cy="307777"/>
          </a:xfrm>
          <a:prstGeom prst="rect">
            <a:avLst/>
          </a:prstGeom>
          <a:noFill/>
        </p:spPr>
        <p:txBody>
          <a:bodyPr wrap="square" rtlCol="0">
            <a:spAutoFit/>
          </a:bodyPr>
          <a:lstStyle/>
          <a:p>
            <a:pPr algn="ctr" rtl="1"/>
            <a:r>
              <a:rPr lang="he-IL" sz="1400" b="1">
                <a:effectLst>
                  <a:glow rad="25400">
                    <a:schemeClr val="bg1"/>
                  </a:glow>
                </a:effectLst>
                <a:latin typeface="Calibri Light" panose="020F0302020204030204" pitchFamily="34" charset="0"/>
              </a:rPr>
              <a:t>גן אריגי</a:t>
            </a:r>
            <a:endParaRPr lang="en-IL" sz="1400" b="1">
              <a:effectLst>
                <a:glow rad="25400">
                  <a:schemeClr val="bg1"/>
                </a:glow>
              </a:effectLst>
              <a:latin typeface="Calibri Light" panose="020F0302020204030204" pitchFamily="34" charset="0"/>
            </a:endParaRPr>
          </a:p>
        </p:txBody>
      </p:sp>
      <p:sp>
        <p:nvSpPr>
          <p:cNvPr id="62" name="TextBox 61">
            <a:extLst>
              <a:ext uri="{FF2B5EF4-FFF2-40B4-BE49-F238E27FC236}">
                <a16:creationId xmlns:a16="http://schemas.microsoft.com/office/drawing/2014/main" id="{6A3AB691-DF87-41A0-626D-2057D12CB750}"/>
              </a:ext>
            </a:extLst>
          </p:cNvPr>
          <p:cNvSpPr txBox="1"/>
          <p:nvPr/>
        </p:nvSpPr>
        <p:spPr>
          <a:xfrm>
            <a:off x="4573408" y="4926358"/>
            <a:ext cx="765564" cy="523220"/>
          </a:xfrm>
          <a:prstGeom prst="rect">
            <a:avLst/>
          </a:prstGeom>
          <a:noFill/>
        </p:spPr>
        <p:txBody>
          <a:bodyPr wrap="square" rtlCol="0">
            <a:spAutoFit/>
          </a:bodyPr>
          <a:lstStyle/>
          <a:p>
            <a:pPr algn="ctr" rtl="1"/>
            <a:r>
              <a:rPr lang="he-IL" sz="1400" b="1">
                <a:effectLst>
                  <a:glow rad="25400">
                    <a:schemeClr val="bg1"/>
                  </a:glow>
                </a:effectLst>
                <a:latin typeface="Calibri Light" panose="020F0302020204030204" pitchFamily="34" charset="0"/>
              </a:rPr>
              <a:t>גן המגינים</a:t>
            </a:r>
            <a:endParaRPr lang="en-IL" sz="1400" b="1">
              <a:effectLst>
                <a:glow rad="25400">
                  <a:schemeClr val="bg1"/>
                </a:glow>
              </a:effectLst>
              <a:latin typeface="Calibri Light" panose="020F0302020204030204" pitchFamily="34" charset="0"/>
            </a:endParaRPr>
          </a:p>
        </p:txBody>
      </p:sp>
      <p:sp>
        <p:nvSpPr>
          <p:cNvPr id="63" name="TextBox 62">
            <a:extLst>
              <a:ext uri="{FF2B5EF4-FFF2-40B4-BE49-F238E27FC236}">
                <a16:creationId xmlns:a16="http://schemas.microsoft.com/office/drawing/2014/main" id="{BACF5F75-A27C-ECAE-54A8-0848479B282C}"/>
              </a:ext>
            </a:extLst>
          </p:cNvPr>
          <p:cNvSpPr txBox="1"/>
          <p:nvPr/>
        </p:nvSpPr>
        <p:spPr>
          <a:xfrm>
            <a:off x="925916" y="2699421"/>
            <a:ext cx="1001070" cy="307777"/>
          </a:xfrm>
          <a:prstGeom prst="rect">
            <a:avLst/>
          </a:prstGeom>
          <a:noFill/>
        </p:spPr>
        <p:txBody>
          <a:bodyPr wrap="square" rtlCol="0">
            <a:spAutoFit/>
          </a:bodyPr>
          <a:lstStyle/>
          <a:p>
            <a:pPr algn="ctr" rtl="1"/>
            <a:r>
              <a:rPr lang="he-IL" sz="1400" b="1">
                <a:effectLst>
                  <a:glow rad="25400">
                    <a:schemeClr val="bg1"/>
                  </a:glow>
                </a:effectLst>
                <a:latin typeface="Calibri Light" panose="020F0302020204030204" pitchFamily="34" charset="0"/>
              </a:rPr>
              <a:t>גן אפשטיין</a:t>
            </a:r>
            <a:endParaRPr lang="en-IL" sz="1400" b="1">
              <a:effectLst>
                <a:glow rad="25400">
                  <a:schemeClr val="bg1"/>
                </a:glow>
              </a:effectLst>
              <a:latin typeface="Calibri Light" panose="020F0302020204030204" pitchFamily="34" charset="0"/>
            </a:endParaRPr>
          </a:p>
        </p:txBody>
      </p:sp>
      <p:sp>
        <p:nvSpPr>
          <p:cNvPr id="64" name="Oval 63">
            <a:extLst>
              <a:ext uri="{FF2B5EF4-FFF2-40B4-BE49-F238E27FC236}">
                <a16:creationId xmlns:a16="http://schemas.microsoft.com/office/drawing/2014/main" id="{B9224AC3-B914-4AF9-E0DB-7DADD1D2DDC4}"/>
              </a:ext>
            </a:extLst>
          </p:cNvPr>
          <p:cNvSpPr/>
          <p:nvPr/>
        </p:nvSpPr>
        <p:spPr>
          <a:xfrm>
            <a:off x="5808434" y="4234957"/>
            <a:ext cx="243782" cy="243782"/>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rPr>
              <a:t>M</a:t>
            </a:r>
            <a:endParaRPr lang="en-IL">
              <a:solidFill>
                <a:schemeClr val="bg1"/>
              </a:solidFill>
            </a:endParaRPr>
          </a:p>
        </p:txBody>
      </p:sp>
      <p:sp>
        <p:nvSpPr>
          <p:cNvPr id="60" name="TextBox 59">
            <a:extLst>
              <a:ext uri="{FF2B5EF4-FFF2-40B4-BE49-F238E27FC236}">
                <a16:creationId xmlns:a16="http://schemas.microsoft.com/office/drawing/2014/main" id="{1A427E32-1200-3D2E-0C8D-FC97B883121E}"/>
              </a:ext>
            </a:extLst>
          </p:cNvPr>
          <p:cNvSpPr txBox="1"/>
          <p:nvPr/>
        </p:nvSpPr>
        <p:spPr>
          <a:xfrm>
            <a:off x="5176886" y="4118612"/>
            <a:ext cx="765564" cy="523220"/>
          </a:xfrm>
          <a:prstGeom prst="rect">
            <a:avLst/>
          </a:prstGeom>
          <a:noFill/>
        </p:spPr>
        <p:txBody>
          <a:bodyPr wrap="square" rtlCol="0">
            <a:spAutoFit/>
          </a:bodyPr>
          <a:lstStyle/>
          <a:p>
            <a:pPr algn="ctr" rtl="1"/>
            <a:r>
              <a:rPr lang="he-IL" sz="1400" b="1">
                <a:effectLst>
                  <a:glow rad="25400">
                    <a:schemeClr val="bg1"/>
                  </a:glow>
                </a:effectLst>
                <a:latin typeface="Calibri Light" panose="020F0302020204030204" pitchFamily="34" charset="0"/>
              </a:rPr>
              <a:t>בית יד לבנים</a:t>
            </a:r>
            <a:endParaRPr lang="en-IL" sz="1400" b="1">
              <a:effectLst>
                <a:glow rad="25400">
                  <a:schemeClr val="bg1"/>
                </a:glow>
              </a:effectLst>
              <a:latin typeface="Calibri Light" panose="020F0302020204030204" pitchFamily="34" charset="0"/>
            </a:endParaRPr>
          </a:p>
        </p:txBody>
      </p:sp>
      <p:sp>
        <p:nvSpPr>
          <p:cNvPr id="65" name="Oval 64">
            <a:extLst>
              <a:ext uri="{FF2B5EF4-FFF2-40B4-BE49-F238E27FC236}">
                <a16:creationId xmlns:a16="http://schemas.microsoft.com/office/drawing/2014/main" id="{D0A6D22E-23CA-2B4A-756B-CFF2D5064163}"/>
              </a:ext>
            </a:extLst>
          </p:cNvPr>
          <p:cNvSpPr/>
          <p:nvPr/>
        </p:nvSpPr>
        <p:spPr>
          <a:xfrm>
            <a:off x="6077251" y="4006436"/>
            <a:ext cx="243782" cy="243782"/>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rPr>
              <a:t>M</a:t>
            </a:r>
            <a:endParaRPr lang="en-IL">
              <a:solidFill>
                <a:schemeClr val="bg1"/>
              </a:solidFill>
            </a:endParaRPr>
          </a:p>
        </p:txBody>
      </p:sp>
      <p:grpSp>
        <p:nvGrpSpPr>
          <p:cNvPr id="66" name="Group 65">
            <a:extLst>
              <a:ext uri="{FF2B5EF4-FFF2-40B4-BE49-F238E27FC236}">
                <a16:creationId xmlns:a16="http://schemas.microsoft.com/office/drawing/2014/main" id="{4B56CE18-0939-4E9E-3E49-9B4A30EF76A9}"/>
              </a:ext>
            </a:extLst>
          </p:cNvPr>
          <p:cNvGrpSpPr/>
          <p:nvPr/>
        </p:nvGrpSpPr>
        <p:grpSpPr>
          <a:xfrm>
            <a:off x="304813" y="758115"/>
            <a:ext cx="10843234" cy="6480886"/>
            <a:chOff x="994577" y="991869"/>
            <a:chExt cx="7151268" cy="4274236"/>
          </a:xfrm>
        </p:grpSpPr>
        <p:sp>
          <p:nvSpPr>
            <p:cNvPr id="67" name="TextBox 66">
              <a:extLst>
                <a:ext uri="{FF2B5EF4-FFF2-40B4-BE49-F238E27FC236}">
                  <a16:creationId xmlns:a16="http://schemas.microsoft.com/office/drawing/2014/main" id="{8E5AF6D0-6243-4F72-B172-E15910145085}"/>
                </a:ext>
              </a:extLst>
            </p:cNvPr>
            <p:cNvSpPr txBox="1"/>
            <p:nvPr/>
          </p:nvSpPr>
          <p:spPr>
            <a:xfrm rot="17100000">
              <a:off x="1307701" y="3179206"/>
              <a:ext cx="1144215"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משה דיין</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68" name="TextBox 67">
              <a:extLst>
                <a:ext uri="{FF2B5EF4-FFF2-40B4-BE49-F238E27FC236}">
                  <a16:creationId xmlns:a16="http://schemas.microsoft.com/office/drawing/2014/main" id="{B44F582E-BC53-4D96-AF2F-3D47B4443EB7}"/>
                </a:ext>
              </a:extLst>
            </p:cNvPr>
            <p:cNvSpPr txBox="1"/>
            <p:nvPr/>
          </p:nvSpPr>
          <p:spPr>
            <a:xfrm rot="17100000">
              <a:off x="1723036" y="2015841"/>
              <a:ext cx="1144215"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מגדל</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69" name="TextBox 68">
              <a:extLst>
                <a:ext uri="{FF2B5EF4-FFF2-40B4-BE49-F238E27FC236}">
                  <a16:creationId xmlns:a16="http://schemas.microsoft.com/office/drawing/2014/main" id="{2E378E58-04BD-162F-BFC9-8CD463788033}"/>
                </a:ext>
              </a:extLst>
            </p:cNvPr>
            <p:cNvSpPr txBox="1"/>
            <p:nvPr/>
          </p:nvSpPr>
          <p:spPr>
            <a:xfrm rot="17100000">
              <a:off x="3587157" y="1478414"/>
              <a:ext cx="1144215"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הר סיני</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70" name="TextBox 69">
              <a:extLst>
                <a:ext uri="{FF2B5EF4-FFF2-40B4-BE49-F238E27FC236}">
                  <a16:creationId xmlns:a16="http://schemas.microsoft.com/office/drawing/2014/main" id="{A0255400-11F9-F895-CA12-B9DDFBBC8456}"/>
                </a:ext>
              </a:extLst>
            </p:cNvPr>
            <p:cNvSpPr txBox="1"/>
            <p:nvPr/>
          </p:nvSpPr>
          <p:spPr>
            <a:xfrm rot="17100000">
              <a:off x="2900142" y="4042431"/>
              <a:ext cx="1144215"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הרצל</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71" name="TextBox 70">
              <a:extLst>
                <a:ext uri="{FF2B5EF4-FFF2-40B4-BE49-F238E27FC236}">
                  <a16:creationId xmlns:a16="http://schemas.microsoft.com/office/drawing/2014/main" id="{BF5A5AA3-78A5-1B1C-95F1-7AEEF6659703}"/>
                </a:ext>
              </a:extLst>
            </p:cNvPr>
            <p:cNvSpPr txBox="1"/>
            <p:nvPr/>
          </p:nvSpPr>
          <p:spPr>
            <a:xfrm rot="17100000">
              <a:off x="4669323" y="2004522"/>
              <a:ext cx="1144215"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תל חי</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72" name="TextBox 71">
              <a:extLst>
                <a:ext uri="{FF2B5EF4-FFF2-40B4-BE49-F238E27FC236}">
                  <a16:creationId xmlns:a16="http://schemas.microsoft.com/office/drawing/2014/main" id="{647200E9-3A74-CFFD-433E-F044D6BC14E8}"/>
                </a:ext>
              </a:extLst>
            </p:cNvPr>
            <p:cNvSpPr txBox="1"/>
            <p:nvPr/>
          </p:nvSpPr>
          <p:spPr>
            <a:xfrm rot="17100000">
              <a:off x="4566262" y="4608435"/>
              <a:ext cx="1144215"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ז'בוטינסקי</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73" name="TextBox 72">
              <a:extLst>
                <a:ext uri="{FF2B5EF4-FFF2-40B4-BE49-F238E27FC236}">
                  <a16:creationId xmlns:a16="http://schemas.microsoft.com/office/drawing/2014/main" id="{0D224425-7F3E-D5B8-B9C6-303429084732}"/>
                </a:ext>
              </a:extLst>
            </p:cNvPr>
            <p:cNvSpPr txBox="1"/>
            <p:nvPr/>
          </p:nvSpPr>
          <p:spPr>
            <a:xfrm rot="17100000">
              <a:off x="753691" y="1804430"/>
              <a:ext cx="1144215"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הנשיאים</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74" name="TextBox 73">
              <a:extLst>
                <a:ext uri="{FF2B5EF4-FFF2-40B4-BE49-F238E27FC236}">
                  <a16:creationId xmlns:a16="http://schemas.microsoft.com/office/drawing/2014/main" id="{2F626FA1-7380-C346-385C-EB751D06515B}"/>
                </a:ext>
              </a:extLst>
            </p:cNvPr>
            <p:cNvSpPr txBox="1"/>
            <p:nvPr/>
          </p:nvSpPr>
          <p:spPr>
            <a:xfrm rot="17100000">
              <a:off x="508032" y="2649701"/>
              <a:ext cx="1144215"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המלכים</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75" name="TextBox 74">
              <a:extLst>
                <a:ext uri="{FF2B5EF4-FFF2-40B4-BE49-F238E27FC236}">
                  <a16:creationId xmlns:a16="http://schemas.microsoft.com/office/drawing/2014/main" id="{A3A233C6-2627-66B7-889D-F6633F960C12}"/>
                </a:ext>
              </a:extLst>
            </p:cNvPr>
            <p:cNvSpPr txBox="1"/>
            <p:nvPr/>
          </p:nvSpPr>
          <p:spPr>
            <a:xfrm rot="17100000">
              <a:off x="6573639" y="3341576"/>
              <a:ext cx="1144215"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מכבי</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76" name="TextBox 75">
              <a:extLst>
                <a:ext uri="{FF2B5EF4-FFF2-40B4-BE49-F238E27FC236}">
                  <a16:creationId xmlns:a16="http://schemas.microsoft.com/office/drawing/2014/main" id="{AE4E66D6-1EA0-D193-EA82-AAC72F655A2D}"/>
                </a:ext>
              </a:extLst>
            </p:cNvPr>
            <p:cNvSpPr txBox="1"/>
            <p:nvPr/>
          </p:nvSpPr>
          <p:spPr>
            <a:xfrm rot="17100000">
              <a:off x="6164235" y="4385506"/>
              <a:ext cx="1144215"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ברנר</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77" name="TextBox 76">
              <a:extLst>
                <a:ext uri="{FF2B5EF4-FFF2-40B4-BE49-F238E27FC236}">
                  <a16:creationId xmlns:a16="http://schemas.microsoft.com/office/drawing/2014/main" id="{3D727546-F20E-2178-95CE-A4E25460A6EE}"/>
                </a:ext>
              </a:extLst>
            </p:cNvPr>
            <p:cNvSpPr txBox="1"/>
            <p:nvPr/>
          </p:nvSpPr>
          <p:spPr>
            <a:xfrm rot="17100000">
              <a:off x="7488174" y="3458142"/>
              <a:ext cx="1144216"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שברץ</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78" name="TextBox 77">
              <a:extLst>
                <a:ext uri="{FF2B5EF4-FFF2-40B4-BE49-F238E27FC236}">
                  <a16:creationId xmlns:a16="http://schemas.microsoft.com/office/drawing/2014/main" id="{471AC537-B6AF-7099-DDD3-0A1286409625}"/>
                </a:ext>
              </a:extLst>
            </p:cNvPr>
            <p:cNvSpPr txBox="1"/>
            <p:nvPr/>
          </p:nvSpPr>
          <p:spPr>
            <a:xfrm rot="17100000">
              <a:off x="7176547" y="4479611"/>
              <a:ext cx="1144216"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a:t>
              </a:r>
              <a:r>
                <a:rPr lang="he-IL" sz="1271" err="1">
                  <a:solidFill>
                    <a:schemeClr val="bg1"/>
                  </a:solidFill>
                  <a:effectLst>
                    <a:glow rad="101600">
                      <a:schemeClr val="tx1">
                        <a:alpha val="60000"/>
                      </a:schemeClr>
                    </a:glow>
                  </a:effectLst>
                  <a:latin typeface="Calibri Light" panose="020F0302020204030204" pitchFamily="34" charset="0"/>
                </a:rPr>
                <a:t>קזן</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79" name="TextBox 78">
              <a:extLst>
                <a:ext uri="{FF2B5EF4-FFF2-40B4-BE49-F238E27FC236}">
                  <a16:creationId xmlns:a16="http://schemas.microsoft.com/office/drawing/2014/main" id="{AEC8479E-F41A-C9E0-2774-6AF33E6B5BA1}"/>
                </a:ext>
              </a:extLst>
            </p:cNvPr>
            <p:cNvSpPr txBox="1"/>
            <p:nvPr/>
          </p:nvSpPr>
          <p:spPr>
            <a:xfrm rot="900000">
              <a:off x="4917942" y="3412080"/>
              <a:ext cx="1144216" cy="185685"/>
            </a:xfrm>
            <a:prstGeom prst="rect">
              <a:avLst/>
            </a:prstGeom>
            <a:noFill/>
          </p:spPr>
          <p:txBody>
            <a:bodyPr wrap="square" rtlCol="0">
              <a:spAutoFit/>
            </a:bodyPr>
            <a:lstStyle/>
            <a:p>
              <a:pPr algn="ctr" rtl="1"/>
              <a:r>
                <a:rPr lang="he-IL" sz="1430">
                  <a:solidFill>
                    <a:schemeClr val="bg1"/>
                  </a:solidFill>
                  <a:effectLst>
                    <a:glow rad="101600">
                      <a:schemeClr val="tx1">
                        <a:alpha val="60000"/>
                      </a:schemeClr>
                    </a:glow>
                  </a:effectLst>
                  <a:latin typeface="Calibri Light" panose="020F0302020204030204" pitchFamily="34" charset="0"/>
                </a:rPr>
                <a:t>רח’ אחוזה</a:t>
              </a:r>
              <a:endParaRPr lang="en-IL" sz="1430">
                <a:solidFill>
                  <a:schemeClr val="bg1"/>
                </a:solidFill>
                <a:effectLst>
                  <a:glow rad="101600">
                    <a:schemeClr val="tx1">
                      <a:alpha val="60000"/>
                    </a:schemeClr>
                  </a:glow>
                </a:effectLst>
                <a:latin typeface="Calibri Light" panose="020F0302020204030204" pitchFamily="34" charset="0"/>
              </a:endParaRPr>
            </a:p>
          </p:txBody>
        </p:sp>
        <p:sp>
          <p:nvSpPr>
            <p:cNvPr id="80" name="TextBox 79">
              <a:extLst>
                <a:ext uri="{FF2B5EF4-FFF2-40B4-BE49-F238E27FC236}">
                  <a16:creationId xmlns:a16="http://schemas.microsoft.com/office/drawing/2014/main" id="{6DE897A6-BAF6-1045-0501-615C80D6EDFB}"/>
                </a:ext>
              </a:extLst>
            </p:cNvPr>
            <p:cNvSpPr txBox="1"/>
            <p:nvPr/>
          </p:nvSpPr>
          <p:spPr>
            <a:xfrm rot="17100000">
              <a:off x="3854737" y="2315746"/>
              <a:ext cx="1144215" cy="185685"/>
            </a:xfrm>
            <a:prstGeom prst="rect">
              <a:avLst/>
            </a:prstGeom>
            <a:noFill/>
          </p:spPr>
          <p:txBody>
            <a:bodyPr wrap="square" rtlCol="0">
              <a:spAutoFit/>
            </a:bodyPr>
            <a:lstStyle/>
            <a:p>
              <a:pPr algn="ctr" rtl="1"/>
              <a:r>
                <a:rPr lang="he-IL" sz="1430">
                  <a:solidFill>
                    <a:schemeClr val="bg1"/>
                  </a:solidFill>
                  <a:effectLst>
                    <a:glow rad="101600">
                      <a:schemeClr val="tx1">
                        <a:alpha val="60000"/>
                      </a:schemeClr>
                    </a:glow>
                  </a:effectLst>
                  <a:latin typeface="Calibri Light" panose="020F0302020204030204" pitchFamily="34" charset="0"/>
                </a:rPr>
                <a:t>רח’ קרן היסוד</a:t>
              </a:r>
              <a:endParaRPr lang="en-IL" sz="1430">
                <a:solidFill>
                  <a:schemeClr val="bg1"/>
                </a:solidFill>
                <a:effectLst>
                  <a:glow rad="101600">
                    <a:schemeClr val="tx1">
                      <a:alpha val="60000"/>
                    </a:schemeClr>
                  </a:glow>
                </a:effectLst>
                <a:latin typeface="Calibri Light" panose="020F0302020204030204" pitchFamily="34" charset="0"/>
              </a:endParaRPr>
            </a:p>
          </p:txBody>
        </p:sp>
        <p:sp>
          <p:nvSpPr>
            <p:cNvPr id="81" name="TextBox 80">
              <a:extLst>
                <a:ext uri="{FF2B5EF4-FFF2-40B4-BE49-F238E27FC236}">
                  <a16:creationId xmlns:a16="http://schemas.microsoft.com/office/drawing/2014/main" id="{C71602F3-D82C-906D-4633-2164FEEF7779}"/>
                </a:ext>
              </a:extLst>
            </p:cNvPr>
            <p:cNvSpPr txBox="1"/>
            <p:nvPr/>
          </p:nvSpPr>
          <p:spPr>
            <a:xfrm rot="18779608">
              <a:off x="3879018" y="3857314"/>
              <a:ext cx="1144215" cy="185685"/>
            </a:xfrm>
            <a:prstGeom prst="rect">
              <a:avLst/>
            </a:prstGeom>
            <a:noFill/>
          </p:spPr>
          <p:txBody>
            <a:bodyPr wrap="square" rtlCol="0">
              <a:spAutoFit/>
            </a:bodyPr>
            <a:lstStyle/>
            <a:p>
              <a:pPr algn="ctr" rtl="1"/>
              <a:r>
                <a:rPr lang="he-IL" sz="1430">
                  <a:solidFill>
                    <a:schemeClr val="bg1"/>
                  </a:solidFill>
                  <a:effectLst>
                    <a:glow rad="101600">
                      <a:schemeClr val="tx1">
                        <a:alpha val="60000"/>
                      </a:schemeClr>
                    </a:glow>
                  </a:effectLst>
                  <a:latin typeface="Calibri Light" panose="020F0302020204030204" pitchFamily="34" charset="0"/>
                </a:rPr>
                <a:t>רח’ בן גוריון</a:t>
              </a:r>
              <a:endParaRPr lang="en-IL" sz="1430">
                <a:solidFill>
                  <a:schemeClr val="bg1"/>
                </a:solidFill>
                <a:effectLst>
                  <a:glow rad="101600">
                    <a:schemeClr val="tx1">
                      <a:alpha val="60000"/>
                    </a:schemeClr>
                  </a:glow>
                </a:effectLst>
                <a:latin typeface="Calibri Light" panose="020F0302020204030204" pitchFamily="34" charset="0"/>
              </a:endParaRPr>
            </a:p>
          </p:txBody>
        </p:sp>
        <p:sp>
          <p:nvSpPr>
            <p:cNvPr id="82" name="TextBox 81">
              <a:extLst>
                <a:ext uri="{FF2B5EF4-FFF2-40B4-BE49-F238E27FC236}">
                  <a16:creationId xmlns:a16="http://schemas.microsoft.com/office/drawing/2014/main" id="{12385025-68AC-08E9-13F5-C28EC5C488BF}"/>
                </a:ext>
              </a:extLst>
            </p:cNvPr>
            <p:cNvSpPr txBox="1"/>
            <p:nvPr/>
          </p:nvSpPr>
          <p:spPr>
            <a:xfrm rot="17100000">
              <a:off x="5312441" y="4134142"/>
              <a:ext cx="1144216"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a:t>
              </a:r>
              <a:r>
                <a:rPr lang="he-IL" sz="1271" err="1">
                  <a:solidFill>
                    <a:schemeClr val="bg1"/>
                  </a:solidFill>
                  <a:effectLst>
                    <a:glow rad="101600">
                      <a:schemeClr val="tx1">
                        <a:alpha val="60000"/>
                      </a:schemeClr>
                    </a:glow>
                  </a:effectLst>
                  <a:latin typeface="Calibri Light" panose="020F0302020204030204" pitchFamily="34" charset="0"/>
                </a:rPr>
                <a:t>קלאוזנר</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83" name="TextBox 82">
              <a:extLst>
                <a:ext uri="{FF2B5EF4-FFF2-40B4-BE49-F238E27FC236}">
                  <a16:creationId xmlns:a16="http://schemas.microsoft.com/office/drawing/2014/main" id="{6709E10E-4970-1DFF-D293-26B5077FE71F}"/>
                </a:ext>
              </a:extLst>
            </p:cNvPr>
            <p:cNvSpPr txBox="1"/>
            <p:nvPr/>
          </p:nvSpPr>
          <p:spPr>
            <a:xfrm rot="17100000">
              <a:off x="5427906" y="2317418"/>
              <a:ext cx="1144216"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אליעזר יפה</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84" name="TextBox 83">
              <a:extLst>
                <a:ext uri="{FF2B5EF4-FFF2-40B4-BE49-F238E27FC236}">
                  <a16:creationId xmlns:a16="http://schemas.microsoft.com/office/drawing/2014/main" id="{CE862171-5989-E7EB-A5CD-2F36785CC7F7}"/>
                </a:ext>
              </a:extLst>
            </p:cNvPr>
            <p:cNvSpPr txBox="1"/>
            <p:nvPr/>
          </p:nvSpPr>
          <p:spPr>
            <a:xfrm rot="840901">
              <a:off x="5153308" y="4702321"/>
              <a:ext cx="1144214"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a:t>
              </a:r>
              <a:r>
                <a:rPr lang="he-IL" sz="1271" err="1">
                  <a:solidFill>
                    <a:schemeClr val="bg1"/>
                  </a:solidFill>
                  <a:effectLst>
                    <a:glow rad="101600">
                      <a:schemeClr val="tx1">
                        <a:alpha val="60000"/>
                      </a:schemeClr>
                    </a:glow>
                  </a:effectLst>
                  <a:latin typeface="Calibri Light" panose="020F0302020204030204" pitchFamily="34" charset="0"/>
                </a:rPr>
                <a:t>אוסטרובסקי</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85" name="TextBox 84">
              <a:extLst>
                <a:ext uri="{FF2B5EF4-FFF2-40B4-BE49-F238E27FC236}">
                  <a16:creationId xmlns:a16="http://schemas.microsoft.com/office/drawing/2014/main" id="{D9E652C2-9B3E-70C6-8959-C37DED9F1332}"/>
                </a:ext>
              </a:extLst>
            </p:cNvPr>
            <p:cNvSpPr txBox="1"/>
            <p:nvPr/>
          </p:nvSpPr>
          <p:spPr>
            <a:xfrm rot="840901">
              <a:off x="3789503" y="1814803"/>
              <a:ext cx="1144214"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החיל</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86" name="TextBox 85">
              <a:extLst>
                <a:ext uri="{FF2B5EF4-FFF2-40B4-BE49-F238E27FC236}">
                  <a16:creationId xmlns:a16="http://schemas.microsoft.com/office/drawing/2014/main" id="{9FBF0AD8-3EF9-FF58-4563-55A45A79C0A0}"/>
                </a:ext>
              </a:extLst>
            </p:cNvPr>
            <p:cNvSpPr txBox="1"/>
            <p:nvPr/>
          </p:nvSpPr>
          <p:spPr>
            <a:xfrm rot="840901">
              <a:off x="4544605" y="3727855"/>
              <a:ext cx="1144214"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הרצוג</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87" name="TextBox 86">
              <a:extLst>
                <a:ext uri="{FF2B5EF4-FFF2-40B4-BE49-F238E27FC236}">
                  <a16:creationId xmlns:a16="http://schemas.microsoft.com/office/drawing/2014/main" id="{A6879F44-F3F2-71B2-FB61-742A9F02C866}"/>
                </a:ext>
              </a:extLst>
            </p:cNvPr>
            <p:cNvSpPr txBox="1"/>
            <p:nvPr/>
          </p:nvSpPr>
          <p:spPr>
            <a:xfrm rot="840901">
              <a:off x="4285431" y="2483094"/>
              <a:ext cx="1144214"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גולומב</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88" name="TextBox 87">
              <a:extLst>
                <a:ext uri="{FF2B5EF4-FFF2-40B4-BE49-F238E27FC236}">
                  <a16:creationId xmlns:a16="http://schemas.microsoft.com/office/drawing/2014/main" id="{EE273ADB-4AEB-9B02-C999-AA1F13BE77FB}"/>
                </a:ext>
              </a:extLst>
            </p:cNvPr>
            <p:cNvSpPr txBox="1"/>
            <p:nvPr/>
          </p:nvSpPr>
          <p:spPr>
            <a:xfrm rot="17100000">
              <a:off x="3006949" y="2377375"/>
              <a:ext cx="1144215"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מוצקין</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89" name="TextBox 88">
              <a:extLst>
                <a:ext uri="{FF2B5EF4-FFF2-40B4-BE49-F238E27FC236}">
                  <a16:creationId xmlns:a16="http://schemas.microsoft.com/office/drawing/2014/main" id="{97DDDC49-9766-173E-4E0A-2760D66BD155}"/>
                </a:ext>
              </a:extLst>
            </p:cNvPr>
            <p:cNvSpPr txBox="1"/>
            <p:nvPr/>
          </p:nvSpPr>
          <p:spPr>
            <a:xfrm rot="17100000">
              <a:off x="2624539" y="3425483"/>
              <a:ext cx="1144215"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סוקולוב</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90" name="TextBox 89">
              <a:extLst>
                <a:ext uri="{FF2B5EF4-FFF2-40B4-BE49-F238E27FC236}">
                  <a16:creationId xmlns:a16="http://schemas.microsoft.com/office/drawing/2014/main" id="{906BC325-5E90-6722-8919-A251EC7CCD0D}"/>
                </a:ext>
              </a:extLst>
            </p:cNvPr>
            <p:cNvSpPr txBox="1"/>
            <p:nvPr/>
          </p:nvSpPr>
          <p:spPr>
            <a:xfrm rot="17100000">
              <a:off x="2087237" y="1942065"/>
              <a:ext cx="1144215"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הגדוד העברי</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91" name="TextBox 90">
              <a:extLst>
                <a:ext uri="{FF2B5EF4-FFF2-40B4-BE49-F238E27FC236}">
                  <a16:creationId xmlns:a16="http://schemas.microsoft.com/office/drawing/2014/main" id="{04FF7B72-E26E-E4F8-1A66-D71930F21FED}"/>
                </a:ext>
              </a:extLst>
            </p:cNvPr>
            <p:cNvSpPr txBox="1"/>
            <p:nvPr/>
          </p:nvSpPr>
          <p:spPr>
            <a:xfrm rot="17100000">
              <a:off x="3173063" y="4444673"/>
              <a:ext cx="1144215" cy="171126"/>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a:t>
              </a:r>
              <a:r>
                <a:rPr lang="he-IL" sz="1271" err="1">
                  <a:solidFill>
                    <a:schemeClr val="bg1"/>
                  </a:solidFill>
                  <a:effectLst>
                    <a:glow rad="101600">
                      <a:schemeClr val="tx1">
                        <a:alpha val="60000"/>
                      </a:schemeClr>
                    </a:glow>
                  </a:effectLst>
                  <a:latin typeface="Calibri Light" panose="020F0302020204030204" pitchFamily="34" charset="0"/>
                </a:rPr>
                <a:t>אופסטרלנד</a:t>
              </a:r>
              <a:endParaRPr lang="en-IL" sz="1271">
                <a:solidFill>
                  <a:schemeClr val="bg1"/>
                </a:solidFill>
                <a:effectLst>
                  <a:glow rad="101600">
                    <a:schemeClr val="tx1">
                      <a:alpha val="60000"/>
                    </a:schemeClr>
                  </a:glow>
                </a:effectLst>
                <a:latin typeface="Calibri Light" panose="020F0302020204030204" pitchFamily="34" charset="0"/>
              </a:endParaRPr>
            </a:p>
          </p:txBody>
        </p:sp>
        <p:sp>
          <p:nvSpPr>
            <p:cNvPr id="92" name="TextBox 91">
              <a:extLst>
                <a:ext uri="{FF2B5EF4-FFF2-40B4-BE49-F238E27FC236}">
                  <a16:creationId xmlns:a16="http://schemas.microsoft.com/office/drawing/2014/main" id="{4D4EC395-A306-7B32-AA0A-68180E6899A9}"/>
                </a:ext>
              </a:extLst>
            </p:cNvPr>
            <p:cNvSpPr txBox="1"/>
            <p:nvPr/>
          </p:nvSpPr>
          <p:spPr>
            <a:xfrm rot="17100000">
              <a:off x="5820269" y="4325788"/>
              <a:ext cx="1144215" cy="189874"/>
            </a:xfrm>
            <a:prstGeom prst="rect">
              <a:avLst/>
            </a:prstGeom>
            <a:noFill/>
          </p:spPr>
          <p:txBody>
            <a:bodyPr wrap="square" rtlCol="0">
              <a:spAutoFit/>
            </a:bodyPr>
            <a:lstStyle/>
            <a:p>
              <a:pPr algn="ctr" rtl="1"/>
              <a:r>
                <a:rPr lang="he-IL" sz="1271">
                  <a:solidFill>
                    <a:schemeClr val="bg1"/>
                  </a:solidFill>
                  <a:effectLst>
                    <a:glow rad="101600">
                      <a:schemeClr val="tx1">
                        <a:alpha val="60000"/>
                      </a:schemeClr>
                    </a:glow>
                  </a:effectLst>
                  <a:latin typeface="Calibri Light" panose="020F0302020204030204" pitchFamily="34" charset="0"/>
                </a:rPr>
                <a:t>רח’ רמב"ם</a:t>
              </a:r>
              <a:endParaRPr lang="en-IL" sz="1271">
                <a:solidFill>
                  <a:schemeClr val="bg1"/>
                </a:solidFill>
                <a:effectLst>
                  <a:glow rad="101600">
                    <a:schemeClr val="tx1">
                      <a:alpha val="60000"/>
                    </a:schemeClr>
                  </a:glow>
                </a:effectLst>
                <a:latin typeface="Calibri Light" panose="020F0302020204030204" pitchFamily="34" charset="0"/>
              </a:endParaRPr>
            </a:p>
          </p:txBody>
        </p:sp>
      </p:grpSp>
    </p:spTree>
    <p:extLst>
      <p:ext uri="{BB962C8B-B14F-4D97-AF65-F5344CB8AC3E}">
        <p14:creationId xmlns:p14="http://schemas.microsoft.com/office/powerpoint/2010/main" val="4114311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65"/>
        <p:cNvGrpSpPr/>
        <p:nvPr/>
      </p:nvGrpSpPr>
      <p:grpSpPr>
        <a:xfrm>
          <a:off x="0" y="0"/>
          <a:ext cx="0" cy="0"/>
          <a:chOff x="0" y="0"/>
          <a:chExt cx="0" cy="0"/>
        </a:xfrm>
      </p:grpSpPr>
      <p:sp>
        <p:nvSpPr>
          <p:cNvPr id="4" name="כותרת 1">
            <a:extLst>
              <a:ext uri="{FF2B5EF4-FFF2-40B4-BE49-F238E27FC236}">
                <a16:creationId xmlns:a16="http://schemas.microsoft.com/office/drawing/2014/main" id="{58C326D1-C2F7-345B-EB69-421C59EAE3D3}"/>
              </a:ext>
            </a:extLst>
          </p:cNvPr>
          <p:cNvSpPr txBox="1">
            <a:spLocks/>
          </p:cNvSpPr>
          <p:nvPr/>
        </p:nvSpPr>
        <p:spPr>
          <a:xfrm>
            <a:off x="2775019" y="336379"/>
            <a:ext cx="8874558" cy="5631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he-IL" sz="3200" b="1">
                <a:solidFill>
                  <a:srgbClr val="1E48BC"/>
                </a:solidFill>
                <a:latin typeface="Heebo" pitchFamily="2" charset="-79"/>
                <a:ea typeface="+mn-ea"/>
                <a:cs typeface="Heebo" pitchFamily="2" charset="-79"/>
              </a:rPr>
              <a:t>החזון</a:t>
            </a:r>
          </a:p>
        </p:txBody>
      </p:sp>
      <p:cxnSp>
        <p:nvCxnSpPr>
          <p:cNvPr id="5" name="מחבר ישר 1">
            <a:extLst>
              <a:ext uri="{FF2B5EF4-FFF2-40B4-BE49-F238E27FC236}">
                <a16:creationId xmlns:a16="http://schemas.microsoft.com/office/drawing/2014/main" id="{2A0F3CC2-7C1F-8ECB-14A1-FF9B22FE7633}"/>
              </a:ext>
            </a:extLst>
          </p:cNvPr>
          <p:cNvCxnSpPr>
            <a:cxnSpLocks/>
          </p:cNvCxnSpPr>
          <p:nvPr/>
        </p:nvCxnSpPr>
        <p:spPr>
          <a:xfrm>
            <a:off x="9174801" y="865787"/>
            <a:ext cx="2426094"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47C916C4-354B-C8C4-45E8-E19DDFE066D6}"/>
              </a:ext>
            </a:extLst>
          </p:cNvPr>
          <p:cNvSpPr txBox="1"/>
          <p:nvPr/>
        </p:nvSpPr>
        <p:spPr>
          <a:xfrm>
            <a:off x="-2832716" y="3595568"/>
            <a:ext cx="7266035" cy="2339102"/>
          </a:xfrm>
          <a:prstGeom prst="rect">
            <a:avLst/>
          </a:prstGeom>
          <a:noFill/>
        </p:spPr>
        <p:txBody>
          <a:bodyPr wrap="square">
            <a:spAutoFit/>
          </a:bodyPr>
          <a:lstStyle>
            <a:defPPr>
              <a:defRPr lang="he-IL"/>
            </a:defPPr>
            <a:lvl1pPr marL="285750" indent="-285750">
              <a:spcBef>
                <a:spcPts val="1200"/>
              </a:spcBef>
              <a:buFont typeface="Courier New" panose="02070309020205020404" pitchFamily="49" charset="0"/>
              <a:buChar char="o"/>
              <a:defRPr sz="1400" b="1" i="0" u="none" strike="noStrike">
                <a:solidFill>
                  <a:srgbClr val="1E48BC"/>
                </a:solidFill>
                <a:effectLst/>
                <a:latin typeface="Heebo" pitchFamily="2" charset="-79"/>
                <a:cs typeface="Heebo" pitchFamily="2" charset="-79"/>
              </a:defRPr>
            </a:lvl1pPr>
          </a:lstStyle>
          <a:p>
            <a:endParaRPr lang="he-IL" sz="1600">
              <a:latin typeface="Assistant" pitchFamily="2" charset="-79"/>
              <a:cs typeface="Assistant" pitchFamily="2" charset="-79"/>
            </a:endParaRPr>
          </a:p>
          <a:p>
            <a:endParaRPr lang="he-IL" sz="1600">
              <a:latin typeface="Assistant" pitchFamily="2" charset="-79"/>
              <a:cs typeface="Assistant" pitchFamily="2" charset="-79"/>
            </a:endParaRPr>
          </a:p>
          <a:p>
            <a:endParaRPr lang="he-IL" sz="1600">
              <a:latin typeface="Assistant" pitchFamily="2" charset="-79"/>
              <a:cs typeface="Assistant" pitchFamily="2" charset="-79"/>
            </a:endParaRPr>
          </a:p>
          <a:p>
            <a:endParaRPr lang="en-US" sz="1600">
              <a:latin typeface="Assistant" pitchFamily="2" charset="-79"/>
              <a:cs typeface="Assistant" pitchFamily="2" charset="-79"/>
            </a:endParaRPr>
          </a:p>
          <a:p>
            <a:endParaRPr lang="he-IL" sz="1600">
              <a:latin typeface="Assistant" pitchFamily="2" charset="-79"/>
              <a:cs typeface="Assistant" pitchFamily="2" charset="-79"/>
            </a:endParaRPr>
          </a:p>
          <a:p>
            <a:endParaRPr lang="he-IL" sz="1600">
              <a:latin typeface="Assistant" pitchFamily="2" charset="-79"/>
              <a:cs typeface="Assistant" pitchFamily="2" charset="-79"/>
            </a:endParaRPr>
          </a:p>
        </p:txBody>
      </p:sp>
      <p:sp>
        <p:nvSpPr>
          <p:cNvPr id="2" name="Slide Number Placeholder 1">
            <a:extLst>
              <a:ext uri="{FF2B5EF4-FFF2-40B4-BE49-F238E27FC236}">
                <a16:creationId xmlns:a16="http://schemas.microsoft.com/office/drawing/2014/main" id="{45D6CD02-D647-A0C8-A5BE-7FB74D49B366}"/>
              </a:ext>
            </a:extLst>
          </p:cNvPr>
          <p:cNvSpPr>
            <a:spLocks noGrp="1"/>
          </p:cNvSpPr>
          <p:nvPr>
            <p:ph type="sldNum" sz="quarter" idx="12"/>
          </p:nvPr>
        </p:nvSpPr>
        <p:spPr>
          <a:xfrm>
            <a:off x="11396215" y="6513890"/>
            <a:ext cx="690920" cy="298872"/>
          </a:xfrm>
        </p:spPr>
        <p:txBody>
          <a:bodyPr/>
          <a:lstStyle/>
          <a:p>
            <a:pPr algn="r" rtl="1"/>
            <a:fld id="{F36D83D4-5876-48AB-ABD6-4DF4AD9B01FA}" type="slidenum">
              <a:rPr lang="he-IL" smtClean="0">
                <a:latin typeface="Heebo" pitchFamily="2" charset="-79"/>
                <a:cs typeface="Heebo" pitchFamily="2" charset="-79"/>
              </a:rPr>
              <a:pPr algn="r" rtl="1"/>
              <a:t>9</a:t>
            </a:fld>
            <a:endParaRPr lang="he-IL">
              <a:latin typeface="Heebo" pitchFamily="2" charset="-79"/>
              <a:cs typeface="Heebo" pitchFamily="2" charset="-79"/>
            </a:endParaRPr>
          </a:p>
        </p:txBody>
      </p:sp>
      <p:pic>
        <p:nvPicPr>
          <p:cNvPr id="6" name="Picture 5">
            <a:extLst>
              <a:ext uri="{FF2B5EF4-FFF2-40B4-BE49-F238E27FC236}">
                <a16:creationId xmlns:a16="http://schemas.microsoft.com/office/drawing/2014/main" id="{F9572BF9-47C8-2E55-E87B-687D432EECFA}"/>
              </a:ext>
            </a:extLst>
          </p:cNvPr>
          <p:cNvPicPr>
            <a:picLocks noChangeAspect="1"/>
          </p:cNvPicPr>
          <p:nvPr/>
        </p:nvPicPr>
        <p:blipFill>
          <a:blip r:embed="rId3">
            <a:extLst>
              <a:ext uri="{28A0092B-C50C-407E-A947-70E740481C1C}">
                <a14:useLocalDpi xmlns:a14="http://schemas.microsoft.com/office/drawing/2010/main" val="0"/>
              </a:ext>
            </a:extLst>
          </a:blip>
          <a:srcRect l="16944" r="23797"/>
          <a:stretch>
            <a:fillRect/>
          </a:stretch>
        </p:blipFill>
        <p:spPr>
          <a:xfrm>
            <a:off x="0" y="0"/>
            <a:ext cx="6096000" cy="6858000"/>
          </a:xfrm>
          <a:prstGeom prst="rect">
            <a:avLst/>
          </a:prstGeom>
        </p:spPr>
      </p:pic>
      <p:sp>
        <p:nvSpPr>
          <p:cNvPr id="10" name="תיבת טקסט 9">
            <a:extLst>
              <a:ext uri="{FF2B5EF4-FFF2-40B4-BE49-F238E27FC236}">
                <a16:creationId xmlns:a16="http://schemas.microsoft.com/office/drawing/2014/main" id="{E2B885F6-4EA6-B12A-6995-92180443EE33}"/>
              </a:ext>
            </a:extLst>
          </p:cNvPr>
          <p:cNvSpPr txBox="1"/>
          <p:nvPr/>
        </p:nvSpPr>
        <p:spPr>
          <a:xfrm>
            <a:off x="6293922" y="1140642"/>
            <a:ext cx="5355655" cy="3747180"/>
          </a:xfrm>
          <a:prstGeom prst="rect">
            <a:avLst/>
          </a:prstGeom>
          <a:noFill/>
        </p:spPr>
        <p:txBody>
          <a:bodyPr wrap="square">
            <a:spAutoFit/>
          </a:bodyPr>
          <a:lstStyle/>
          <a:p>
            <a:pPr algn="just">
              <a:lnSpc>
                <a:spcPct val="150000"/>
              </a:lnSpc>
            </a:pPr>
            <a:r>
              <a:rPr lang="he-IL" sz="2000" b="1">
                <a:solidFill>
                  <a:srgbClr val="1E48BC"/>
                </a:solidFill>
                <a:latin typeface="Heebo" pitchFamily="2" charset="-79"/>
                <a:ea typeface="Calibri" panose="020F0502020204030204" pitchFamily="34" charset="0"/>
                <a:cs typeface="Heebo" pitchFamily="2" charset="-79"/>
              </a:rPr>
              <a:t>רחוב אחוזה הוא הלב הפועם של העיר רעננה זה למעלה ממאה שנים, ומהווה מרכז עירוני ירוק, מקיים, מסחרי וקהילתי, המשלב בין מסורת לחדשנות. גם המרכז המתחדש ישמור על הזהות והצביון הייחודי של רעננה. יציע פתרונות מתקדמים להסעת המונים ותשתיות חדשניות, תוך הנעה והמשך תנופת הפיתוח והצמיחה הכלכלית-עסקית בעיר.</a:t>
            </a:r>
          </a:p>
        </p:txBody>
      </p:sp>
    </p:spTree>
    <p:extLst>
      <p:ext uri="{BB962C8B-B14F-4D97-AF65-F5344CB8AC3E}">
        <p14:creationId xmlns:p14="http://schemas.microsoft.com/office/powerpoint/2010/main" val="4161079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218088-0CAA-E0DB-36D2-91AEC5C99EF4}"/>
              </a:ext>
            </a:extLst>
          </p:cNvPr>
          <p:cNvSpPr/>
          <p:nvPr/>
        </p:nvSpPr>
        <p:spPr>
          <a:xfrm>
            <a:off x="6322555" y="1268512"/>
            <a:ext cx="2500089" cy="4878390"/>
          </a:xfrm>
          <a:prstGeom prst="rect">
            <a:avLst/>
          </a:prstGeom>
          <a:solidFill>
            <a:srgbClr val="FEF1CE"/>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rtl="1"/>
            <a:r>
              <a:rPr lang="he-IL" sz="2000" b="1" u="sng">
                <a:solidFill>
                  <a:schemeClr val="tx1"/>
                </a:solidFill>
                <a:latin typeface="Calibri" panose="020F0502020204030204" pitchFamily="34" charset="0"/>
                <a:ea typeface="Calibri" panose="020F0502020204030204" pitchFamily="34" charset="0"/>
                <a:cs typeface="Calibri" panose="020F0502020204030204" pitchFamily="34" charset="0"/>
              </a:rPr>
              <a:t>חולשות</a:t>
            </a:r>
          </a:p>
          <a:p>
            <a:pPr algn="r" rtl="1"/>
            <a:endParaRPr lang="he-IL" sz="2000" b="1" u="sng">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rtl="1"/>
            <a:endParaRPr lang="he-IL" sz="2000" b="1" u="sng">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rtl="1"/>
            <a:endParaRPr lang="he-IL" sz="1600" b="1">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rtl="1"/>
            <a:endParaRPr lang="he-IL" sz="2000" b="1">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rtl="1"/>
            <a:endParaRPr lang="en-IL" sz="2000" b="1" u="sng">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121F84D4-0880-6A0C-CB55-1C354299D216}"/>
              </a:ext>
            </a:extLst>
          </p:cNvPr>
          <p:cNvSpPr/>
          <p:nvPr/>
        </p:nvSpPr>
        <p:spPr>
          <a:xfrm>
            <a:off x="9228402" y="1282263"/>
            <a:ext cx="2500089" cy="4878390"/>
          </a:xfrm>
          <a:prstGeom prst="rect">
            <a:avLst/>
          </a:prstGeom>
          <a:solidFill>
            <a:srgbClr val="FFD3D3"/>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45720" rIns="45720" rtlCol="0" anchor="t"/>
          <a:lstStyle/>
          <a:p>
            <a:pPr algn="ctr" rtl="1"/>
            <a:r>
              <a:rPr lang="he-IL" sz="2000" b="1" u="sng">
                <a:solidFill>
                  <a:schemeClr val="tx1"/>
                </a:solidFill>
                <a:latin typeface="Calibri" panose="020F0502020204030204" pitchFamily="34" charset="0"/>
                <a:ea typeface="Calibri" panose="020F0502020204030204" pitchFamily="34" charset="0"/>
                <a:cs typeface="Calibri" panose="020F0502020204030204" pitchFamily="34" charset="0"/>
              </a:rPr>
              <a:t>חוזקות</a:t>
            </a:r>
          </a:p>
          <a:p>
            <a:pPr algn="ctr" rtl="1"/>
            <a:endParaRPr lang="he-IL" sz="2000" b="1" u="sng">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rtl="1"/>
            <a:endParaRPr lang="he-IL" sz="2000" b="1" u="sng">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rtl="1"/>
            <a:endParaRPr lang="he-IL" sz="2000" b="1" u="sng">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rtl="1"/>
            <a:endParaRPr lang="he-IL" sz="2000" b="1" u="sng">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rtl="1"/>
            <a:endParaRPr lang="en-IL" sz="2000" b="1" u="sng">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86DB5CF8-D030-6043-FC9C-7F1A44794782}"/>
              </a:ext>
            </a:extLst>
          </p:cNvPr>
          <p:cNvSpPr/>
          <p:nvPr/>
        </p:nvSpPr>
        <p:spPr>
          <a:xfrm>
            <a:off x="3369767" y="1268512"/>
            <a:ext cx="2500089" cy="4878390"/>
          </a:xfrm>
          <a:prstGeom prst="rect">
            <a:avLst/>
          </a:prstGeom>
          <a:solidFill>
            <a:srgbClr val="C7DBCD"/>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rtl="1"/>
            <a:r>
              <a:rPr lang="he-IL" sz="2000" b="1" u="sng">
                <a:solidFill>
                  <a:schemeClr val="tx1"/>
                </a:solidFill>
                <a:latin typeface="Calibri" panose="020F0502020204030204" pitchFamily="34" charset="0"/>
                <a:ea typeface="Calibri" panose="020F0502020204030204" pitchFamily="34" charset="0"/>
                <a:cs typeface="Calibri" panose="020F0502020204030204" pitchFamily="34" charset="0"/>
              </a:rPr>
              <a:t>הזדמנויות</a:t>
            </a:r>
          </a:p>
          <a:p>
            <a:pPr algn="ctr" rtl="1"/>
            <a:endParaRPr lang="he-IL" sz="2000" b="1" u="sng">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rtl="1"/>
            <a:endParaRPr lang="he-IL" sz="2000" b="1" u="sng">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rtl="1"/>
            <a:endParaRPr lang="he-IL" sz="2000" b="1" u="sng">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rtl="1"/>
            <a:endParaRPr lang="he-IL" sz="2000" b="1" u="sng">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rtl="1"/>
            <a:endParaRPr lang="en-IL" sz="2000" b="1" u="sng">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70875A2C-8BE2-F1D9-DE61-A320C955454A}"/>
              </a:ext>
            </a:extLst>
          </p:cNvPr>
          <p:cNvSpPr/>
          <p:nvPr/>
        </p:nvSpPr>
        <p:spPr>
          <a:xfrm>
            <a:off x="463509" y="1268512"/>
            <a:ext cx="2500089" cy="4878390"/>
          </a:xfrm>
          <a:prstGeom prst="rect">
            <a:avLst/>
          </a:prstGeom>
          <a:solidFill>
            <a:srgbClr val="D9D9D9"/>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rtl="1"/>
            <a:r>
              <a:rPr lang="he-IL" sz="2000" b="1" u="sng">
                <a:solidFill>
                  <a:schemeClr val="tx1"/>
                </a:solidFill>
                <a:latin typeface="Calibri" panose="020F0502020204030204" pitchFamily="34" charset="0"/>
                <a:ea typeface="Calibri" panose="020F0502020204030204" pitchFamily="34" charset="0"/>
                <a:cs typeface="Calibri" panose="020F0502020204030204" pitchFamily="34" charset="0"/>
              </a:rPr>
              <a:t>אתגרים</a:t>
            </a:r>
          </a:p>
          <a:p>
            <a:pPr algn="r" rtl="1"/>
            <a:endParaRPr lang="he-IL" sz="2000" b="1" u="sng">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rtl="1"/>
            <a:endParaRPr lang="he-IL" sz="2000" b="1" u="sng">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rtl="1"/>
            <a:endParaRPr lang="he-IL" sz="1600" b="1">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rtl="1"/>
            <a:endParaRPr lang="he-IL" sz="2000" b="1">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defTabSz="767952" rtl="1">
              <a:spcBef>
                <a:spcPts val="1200"/>
              </a:spcBef>
            </a:pPr>
            <a:r>
              <a:rPr lang="he-IL" sz="1600" b="1">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r" rtl="1"/>
            <a:endParaRPr lang="en-IL" sz="2000" b="1" u="sng">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7C39573A-6289-5370-D9A3-76BBA34817DC}"/>
              </a:ext>
            </a:extLst>
          </p:cNvPr>
          <p:cNvPicPr>
            <a:picLocks noChangeAspect="1"/>
          </p:cNvPicPr>
          <p:nvPr/>
        </p:nvPicPr>
        <p:blipFill>
          <a:blip r:embed="rId2"/>
          <a:stretch>
            <a:fillRect/>
          </a:stretch>
        </p:blipFill>
        <p:spPr>
          <a:xfrm>
            <a:off x="9922322" y="1790068"/>
            <a:ext cx="1103472" cy="1103472"/>
          </a:xfrm>
          <a:prstGeom prst="rect">
            <a:avLst/>
          </a:prstGeom>
        </p:spPr>
      </p:pic>
      <p:pic>
        <p:nvPicPr>
          <p:cNvPr id="8" name="Picture 7">
            <a:extLst>
              <a:ext uri="{FF2B5EF4-FFF2-40B4-BE49-F238E27FC236}">
                <a16:creationId xmlns:a16="http://schemas.microsoft.com/office/drawing/2014/main" id="{A8B711D4-7178-CB35-3FCA-BD64147D24D6}"/>
              </a:ext>
            </a:extLst>
          </p:cNvPr>
          <p:cNvPicPr>
            <a:picLocks noChangeAspect="1"/>
          </p:cNvPicPr>
          <p:nvPr/>
        </p:nvPicPr>
        <p:blipFill>
          <a:blip r:embed="rId3"/>
          <a:stretch>
            <a:fillRect/>
          </a:stretch>
        </p:blipFill>
        <p:spPr>
          <a:xfrm>
            <a:off x="4068075" y="1776317"/>
            <a:ext cx="1103472" cy="1103472"/>
          </a:xfrm>
          <a:prstGeom prst="rect">
            <a:avLst/>
          </a:prstGeom>
        </p:spPr>
      </p:pic>
      <p:pic>
        <p:nvPicPr>
          <p:cNvPr id="9" name="Picture 8">
            <a:extLst>
              <a:ext uri="{FF2B5EF4-FFF2-40B4-BE49-F238E27FC236}">
                <a16:creationId xmlns:a16="http://schemas.microsoft.com/office/drawing/2014/main" id="{274A15BE-49D7-19C6-50F9-DAFA51BD7DC5}"/>
              </a:ext>
            </a:extLst>
          </p:cNvPr>
          <p:cNvPicPr>
            <a:picLocks noChangeAspect="1"/>
          </p:cNvPicPr>
          <p:nvPr/>
        </p:nvPicPr>
        <p:blipFill>
          <a:blip r:embed="rId4"/>
          <a:stretch>
            <a:fillRect/>
          </a:stretch>
        </p:blipFill>
        <p:spPr>
          <a:xfrm>
            <a:off x="1162873" y="1776317"/>
            <a:ext cx="1103472" cy="1103472"/>
          </a:xfrm>
          <a:prstGeom prst="rect">
            <a:avLst/>
          </a:prstGeom>
        </p:spPr>
      </p:pic>
      <p:pic>
        <p:nvPicPr>
          <p:cNvPr id="10" name="Picture 9">
            <a:extLst>
              <a:ext uri="{FF2B5EF4-FFF2-40B4-BE49-F238E27FC236}">
                <a16:creationId xmlns:a16="http://schemas.microsoft.com/office/drawing/2014/main" id="{6EE2AB7B-450C-1D9E-AF4B-B43D5EFE19BD}"/>
              </a:ext>
            </a:extLst>
          </p:cNvPr>
          <p:cNvPicPr>
            <a:picLocks noChangeAspect="1"/>
          </p:cNvPicPr>
          <p:nvPr/>
        </p:nvPicPr>
        <p:blipFill>
          <a:blip r:embed="rId5"/>
          <a:stretch>
            <a:fillRect/>
          </a:stretch>
        </p:blipFill>
        <p:spPr>
          <a:xfrm>
            <a:off x="7023663" y="1776317"/>
            <a:ext cx="1103472" cy="1103472"/>
          </a:xfrm>
          <a:prstGeom prst="rect">
            <a:avLst/>
          </a:prstGeom>
        </p:spPr>
      </p:pic>
      <p:sp>
        <p:nvSpPr>
          <p:cNvPr id="11" name="Rectangle 10">
            <a:extLst>
              <a:ext uri="{FF2B5EF4-FFF2-40B4-BE49-F238E27FC236}">
                <a16:creationId xmlns:a16="http://schemas.microsoft.com/office/drawing/2014/main" id="{6036A491-E895-A5CA-18F9-A4D18FDE69D4}"/>
              </a:ext>
            </a:extLst>
          </p:cNvPr>
          <p:cNvSpPr/>
          <p:nvPr/>
        </p:nvSpPr>
        <p:spPr>
          <a:xfrm>
            <a:off x="6663308" y="5066940"/>
            <a:ext cx="2070023" cy="990011"/>
          </a:xfrm>
          <a:prstGeom prst="rect">
            <a:avLst/>
          </a:prstGeom>
          <a:no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e-IL" sz="2000">
              <a:latin typeface="Calibri" panose="020F0502020204030204" pitchFamily="34" charset="0"/>
              <a:ea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16CA7427-9813-F7F1-BF12-53D06E3478A4}"/>
              </a:ext>
            </a:extLst>
          </p:cNvPr>
          <p:cNvSpPr txBox="1"/>
          <p:nvPr/>
        </p:nvSpPr>
        <p:spPr>
          <a:xfrm>
            <a:off x="6315835" y="3059068"/>
            <a:ext cx="2500089" cy="1727570"/>
          </a:xfrm>
          <a:prstGeom prst="rect">
            <a:avLst/>
          </a:prstGeom>
        </p:spPr>
        <p:txBody>
          <a:bodyPr wrap="square" lIns="91440" tIns="0" rIns="91440" bIns="0" rtlCol="1" anchor="t">
            <a:noAutofit/>
          </a:bodyPr>
          <a:lstStyle/>
          <a:p>
            <a:pPr algn="r" defTabSz="767952" rtl="1">
              <a:spcBef>
                <a:spcPts val="1200"/>
              </a:spcBef>
            </a:pPr>
            <a:r>
              <a:rPr lang="he-IL" sz="1400" b="1">
                <a:latin typeface="Calibri" panose="020F0502020204030204" pitchFamily="34" charset="0"/>
                <a:ea typeface="Calibri" panose="020F0502020204030204" pitchFamily="34" charset="0"/>
                <a:cs typeface="Calibri" panose="020F0502020204030204" pitchFamily="34" charset="0"/>
              </a:rPr>
              <a:t>חסר רצף  מסחרי   </a:t>
            </a:r>
          </a:p>
          <a:p>
            <a:pPr algn="r" defTabSz="767952" rtl="1">
              <a:spcBef>
                <a:spcPts val="1200"/>
              </a:spcBef>
            </a:pPr>
            <a:r>
              <a:rPr lang="he-IL" sz="1400" b="1">
                <a:latin typeface="Calibri" panose="020F0502020204030204" pitchFamily="34" charset="0"/>
                <a:ea typeface="Calibri" panose="020F0502020204030204" pitchFamily="34" charset="0"/>
                <a:cs typeface="Calibri" panose="020F0502020204030204" pitchFamily="34" charset="0"/>
              </a:rPr>
              <a:t>מדרכות באיכות ירודה שלא חודשו ולא טופחו בשנים האחרונות  </a:t>
            </a:r>
          </a:p>
          <a:p>
            <a:pPr algn="r" defTabSz="767952" rtl="1">
              <a:spcBef>
                <a:spcPts val="1200"/>
              </a:spcBef>
            </a:pPr>
            <a:r>
              <a:rPr lang="he-IL" sz="1400" b="1">
                <a:latin typeface="Calibri" panose="020F0502020204030204" pitchFamily="34" charset="0"/>
                <a:ea typeface="Calibri" panose="020F0502020204030204" pitchFamily="34" charset="0"/>
                <a:cs typeface="Calibri" panose="020F0502020204030204" pitchFamily="34" charset="0"/>
              </a:rPr>
              <a:t>בנייה  והתחדשות מועטים מאוד ביחס לגידול העיר בכ-8 אלף איש </a:t>
            </a:r>
          </a:p>
        </p:txBody>
      </p:sp>
      <p:sp>
        <p:nvSpPr>
          <p:cNvPr id="13" name="TextBox 12">
            <a:extLst>
              <a:ext uri="{FF2B5EF4-FFF2-40B4-BE49-F238E27FC236}">
                <a16:creationId xmlns:a16="http://schemas.microsoft.com/office/drawing/2014/main" id="{155591A4-9BB6-A429-B448-902CB8D5D712}"/>
              </a:ext>
            </a:extLst>
          </p:cNvPr>
          <p:cNvSpPr txBox="1"/>
          <p:nvPr/>
        </p:nvSpPr>
        <p:spPr>
          <a:xfrm>
            <a:off x="3369766" y="3002718"/>
            <a:ext cx="2500089" cy="1893747"/>
          </a:xfrm>
          <a:prstGeom prst="rect">
            <a:avLst/>
          </a:prstGeom>
        </p:spPr>
        <p:txBody>
          <a:bodyPr wrap="square" lIns="91440" tIns="0" rIns="91440" bIns="0" rtlCol="1" anchor="t">
            <a:noAutofit/>
          </a:bodyPr>
          <a:lstStyle>
            <a:defPPr>
              <a:defRPr lang="en-US"/>
            </a:defPPr>
            <a:lvl1pPr algn="r" defTabSz="767952" rtl="1">
              <a:spcBef>
                <a:spcPts val="1200"/>
              </a:spcBef>
              <a:defRPr sz="1200" b="1"/>
            </a:lvl1pPr>
          </a:lstStyle>
          <a:p>
            <a:r>
              <a:rPr lang="he-IL" sz="1400">
                <a:latin typeface="Calibri" panose="020F0502020204030204" pitchFamily="34" charset="0"/>
                <a:ea typeface="Calibri" panose="020F0502020204030204" pitchFamily="34" charset="0"/>
                <a:cs typeface="Calibri" panose="020F0502020204030204" pitchFamily="34" charset="0"/>
              </a:rPr>
              <a:t>צפיפות נמוכה - יתרון לפינוי בינוי</a:t>
            </a:r>
          </a:p>
          <a:p>
            <a:r>
              <a:rPr lang="he-IL" sz="1400">
                <a:latin typeface="Calibri" panose="020F0502020204030204" pitchFamily="34" charset="0"/>
                <a:ea typeface="Calibri" panose="020F0502020204030204" pitchFamily="34" charset="0"/>
                <a:cs typeface="Calibri" panose="020F0502020204030204" pitchFamily="34" charset="0"/>
              </a:rPr>
              <a:t>שיפור נגישות - תחנת מטרו ושירות תדיר של תחבורה ציבורית</a:t>
            </a:r>
          </a:p>
          <a:p>
            <a:r>
              <a:rPr lang="he-IL" sz="1400">
                <a:latin typeface="Calibri" panose="020F0502020204030204" pitchFamily="34" charset="0"/>
                <a:ea typeface="Calibri" panose="020F0502020204030204" pitchFamily="34" charset="0"/>
                <a:cs typeface="Calibri" panose="020F0502020204030204" pitchFamily="34" charset="0"/>
              </a:rPr>
              <a:t>הגדלת תנועת אנשים עוברת לאורך שעות היממה</a:t>
            </a:r>
          </a:p>
          <a:p>
            <a:r>
              <a:rPr lang="he-IL" sz="1400">
                <a:latin typeface="Calibri" panose="020F0502020204030204" pitchFamily="34" charset="0"/>
                <a:ea typeface="Calibri" panose="020F0502020204030204" pitchFamily="34" charset="0"/>
                <a:cs typeface="Calibri" panose="020F0502020204030204" pitchFamily="34" charset="0"/>
              </a:rPr>
              <a:t>פוטנציאל גידול כוח הקנייה</a:t>
            </a:r>
          </a:p>
        </p:txBody>
      </p:sp>
      <p:sp>
        <p:nvSpPr>
          <p:cNvPr id="14" name="TextBox 13">
            <a:extLst>
              <a:ext uri="{FF2B5EF4-FFF2-40B4-BE49-F238E27FC236}">
                <a16:creationId xmlns:a16="http://schemas.microsoft.com/office/drawing/2014/main" id="{E3ACF06A-9BDE-F48B-F8E1-EDCEBF009E73}"/>
              </a:ext>
            </a:extLst>
          </p:cNvPr>
          <p:cNvSpPr txBox="1"/>
          <p:nvPr/>
        </p:nvSpPr>
        <p:spPr>
          <a:xfrm>
            <a:off x="9228401" y="3016469"/>
            <a:ext cx="2477175" cy="3048653"/>
          </a:xfrm>
          <a:prstGeom prst="rect">
            <a:avLst/>
          </a:prstGeom>
        </p:spPr>
        <p:txBody>
          <a:bodyPr wrap="square" lIns="91440" tIns="0" rIns="91440" bIns="0" rtlCol="1" anchor="t">
            <a:noAutofit/>
          </a:bodyPr>
          <a:lstStyle>
            <a:defPPr>
              <a:defRPr lang="en-US"/>
            </a:defPPr>
            <a:lvl1pPr algn="r" defTabSz="767952" rtl="1">
              <a:spcBef>
                <a:spcPts val="1200"/>
              </a:spcBef>
              <a:defRPr sz="1200" b="1"/>
            </a:lvl1pPr>
          </a:lstStyle>
          <a:p>
            <a:r>
              <a:rPr lang="he-IL" sz="1400">
                <a:latin typeface="Calibri" panose="020F0502020204030204" pitchFamily="34" charset="0"/>
                <a:ea typeface="Calibri" panose="020F0502020204030204" pitchFamily="34" charset="0"/>
                <a:cs typeface="Calibri" panose="020F0502020204030204" pitchFamily="34" charset="0"/>
              </a:rPr>
              <a:t>רחוב מסחרי ראשי ופעיל בעיר </a:t>
            </a:r>
          </a:p>
          <a:p>
            <a:r>
              <a:rPr lang="he-IL" sz="1400">
                <a:latin typeface="Calibri" panose="020F0502020204030204" pitchFamily="34" charset="0"/>
                <a:ea typeface="Calibri" panose="020F0502020204030204" pitchFamily="34" charset="0"/>
                <a:cs typeface="Calibri" panose="020F0502020204030204" pitchFamily="34" charset="0"/>
              </a:rPr>
              <a:t>משלב מסחר, משרדים, מגורים ומבני ציבור</a:t>
            </a:r>
            <a:endParaRPr lang="he-IL" sz="1400" b="0">
              <a:latin typeface="Calibri" panose="020F0502020204030204" pitchFamily="34" charset="0"/>
              <a:ea typeface="Calibri" panose="020F0502020204030204" pitchFamily="34" charset="0"/>
              <a:cs typeface="Calibri" panose="020F0502020204030204" pitchFamily="34" charset="0"/>
            </a:endParaRPr>
          </a:p>
          <a:p>
            <a:r>
              <a:rPr lang="he-IL" sz="1400">
                <a:latin typeface="Calibri" panose="020F0502020204030204" pitchFamily="34" charset="0"/>
                <a:ea typeface="Calibri" panose="020F0502020204030204" pitchFamily="34" charset="0"/>
                <a:cs typeface="Calibri" panose="020F0502020204030204" pitchFamily="34" charset="0"/>
              </a:rPr>
              <a:t>לאורכו מתחמים היסטוריים מתקופת המושבה  </a:t>
            </a:r>
          </a:p>
          <a:p>
            <a:r>
              <a:rPr lang="he-IL" sz="1400">
                <a:latin typeface="Calibri" panose="020F0502020204030204" pitchFamily="34" charset="0"/>
                <a:ea typeface="Calibri" panose="020F0502020204030204" pitchFamily="34" charset="0"/>
                <a:cs typeface="Calibri" panose="020F0502020204030204" pitchFamily="34" charset="0"/>
              </a:rPr>
              <a:t>רשת רחובות צפופה ונוחה להליכה</a:t>
            </a:r>
          </a:p>
          <a:p>
            <a:r>
              <a:rPr lang="he-IL" sz="1400">
                <a:latin typeface="Calibri" panose="020F0502020204030204" pitchFamily="34" charset="0"/>
                <a:ea typeface="Calibri" panose="020F0502020204030204" pitchFamily="34" charset="0"/>
                <a:cs typeface="Calibri" panose="020F0502020204030204" pitchFamily="34" charset="0"/>
              </a:rPr>
              <a:t>תחבורה ציבורית תדירה</a:t>
            </a:r>
            <a:r>
              <a:rPr lang="en-US" sz="1400">
                <a:latin typeface="Calibri" panose="020F0502020204030204" pitchFamily="34" charset="0"/>
                <a:ea typeface="Calibri" panose="020F0502020204030204" pitchFamily="34" charset="0"/>
                <a:cs typeface="Calibri" panose="020F0502020204030204" pitchFamily="34" charset="0"/>
              </a:rPr>
              <a:t> </a:t>
            </a:r>
            <a:r>
              <a:rPr lang="he-IL" sz="1400">
                <a:latin typeface="Calibri" panose="020F0502020204030204" pitchFamily="34" charset="0"/>
                <a:ea typeface="Calibri" panose="020F0502020204030204" pitchFamily="34" charset="0"/>
                <a:cs typeface="Calibri" panose="020F0502020204030204" pitchFamily="34" charset="0"/>
              </a:rPr>
              <a:t> </a:t>
            </a:r>
          </a:p>
          <a:p>
            <a:r>
              <a:rPr lang="he-IL" sz="1400">
                <a:latin typeface="Calibri" panose="020F0502020204030204" pitchFamily="34" charset="0"/>
                <a:ea typeface="Calibri" panose="020F0502020204030204" pitchFamily="34" charset="0"/>
                <a:cs typeface="Calibri" panose="020F0502020204030204" pitchFamily="34" charset="0"/>
              </a:rPr>
              <a:t>עצים וצל </a:t>
            </a:r>
          </a:p>
        </p:txBody>
      </p:sp>
      <p:sp>
        <p:nvSpPr>
          <p:cNvPr id="15" name="TextBox 14">
            <a:extLst>
              <a:ext uri="{FF2B5EF4-FFF2-40B4-BE49-F238E27FC236}">
                <a16:creationId xmlns:a16="http://schemas.microsoft.com/office/drawing/2014/main" id="{70C22066-F753-B2C8-F77B-F0FC444164AD}"/>
              </a:ext>
            </a:extLst>
          </p:cNvPr>
          <p:cNvSpPr txBox="1"/>
          <p:nvPr/>
        </p:nvSpPr>
        <p:spPr>
          <a:xfrm>
            <a:off x="457200" y="3002718"/>
            <a:ext cx="2500089" cy="1727570"/>
          </a:xfrm>
          <a:prstGeom prst="rect">
            <a:avLst/>
          </a:prstGeom>
        </p:spPr>
        <p:txBody>
          <a:bodyPr wrap="square" lIns="91440" tIns="0" rIns="91440" bIns="0" rtlCol="1" anchor="t">
            <a:noAutofit/>
          </a:bodyPr>
          <a:lstStyle>
            <a:defPPr>
              <a:defRPr lang="en-US"/>
            </a:defPPr>
            <a:lvl1pPr algn="r" defTabSz="767952" rtl="1">
              <a:spcBef>
                <a:spcPts val="1200"/>
              </a:spcBef>
              <a:defRPr sz="1200" b="1"/>
            </a:lvl1pPr>
          </a:lstStyle>
          <a:p>
            <a:r>
              <a:rPr lang="he-IL" sz="1400">
                <a:latin typeface="Calibri" panose="020F0502020204030204" pitchFamily="34" charset="0"/>
                <a:ea typeface="Calibri" panose="020F0502020204030204" pitchFamily="34" charset="0"/>
                <a:cs typeface="Calibri" panose="020F0502020204030204" pitchFamily="34" charset="0"/>
              </a:rPr>
              <a:t>יצירת מנגנוני גמישות תכנונית לשיפור יכולת המימוש</a:t>
            </a:r>
          </a:p>
          <a:p>
            <a:r>
              <a:rPr lang="he-IL" sz="1400">
                <a:latin typeface="Calibri" panose="020F0502020204030204" pitchFamily="34" charset="0"/>
                <a:ea typeface="Calibri" panose="020F0502020204030204" pitchFamily="34" charset="0"/>
                <a:cs typeface="Calibri" panose="020F0502020204030204" pitchFamily="34" charset="0"/>
              </a:rPr>
              <a:t>לאפשר "דופק" וחיוניות של  הרחוב לאורך תקופת ההתחדשות</a:t>
            </a:r>
          </a:p>
          <a:p>
            <a:endParaRPr lang="he-IL" sz="1400">
              <a:latin typeface="Calibri" panose="020F0502020204030204" pitchFamily="34" charset="0"/>
              <a:ea typeface="Calibri" panose="020F0502020204030204" pitchFamily="34" charset="0"/>
              <a:cs typeface="Calibri" panose="020F0502020204030204" pitchFamily="34" charset="0"/>
            </a:endParaRPr>
          </a:p>
        </p:txBody>
      </p:sp>
      <p:sp>
        <p:nvSpPr>
          <p:cNvPr id="16" name="תיבת טקסט 28">
            <a:extLst>
              <a:ext uri="{FF2B5EF4-FFF2-40B4-BE49-F238E27FC236}">
                <a16:creationId xmlns:a16="http://schemas.microsoft.com/office/drawing/2014/main" id="{00438F7A-51E1-41AB-3579-BEF701F8B8D1}"/>
              </a:ext>
            </a:extLst>
          </p:cNvPr>
          <p:cNvSpPr txBox="1"/>
          <p:nvPr/>
        </p:nvSpPr>
        <p:spPr>
          <a:xfrm>
            <a:off x="3409950" y="384847"/>
            <a:ext cx="8360787" cy="584775"/>
          </a:xfrm>
          <a:prstGeom prst="rect">
            <a:avLst/>
          </a:prstGeom>
          <a:solidFill>
            <a:schemeClr val="bg1"/>
          </a:solidFill>
        </p:spPr>
        <p:txBody>
          <a:bodyPr wrap="square" rtlCol="1">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a:ln>
                  <a:noFill/>
                </a:ln>
                <a:solidFill>
                  <a:srgbClr val="1E48BC"/>
                </a:solidFill>
                <a:effectLst/>
                <a:uLnTx/>
                <a:uFillTx/>
                <a:latin typeface="Heebo" pitchFamily="2" charset="-79"/>
                <a:ea typeface="+mn-ea"/>
                <a:cs typeface="Heebo" pitchFamily="2" charset="-79"/>
              </a:rPr>
              <a:t>תובנות מרכזיות  </a:t>
            </a:r>
          </a:p>
        </p:txBody>
      </p:sp>
      <p:cxnSp>
        <p:nvCxnSpPr>
          <p:cNvPr id="17" name="מחבר ישר 4">
            <a:extLst>
              <a:ext uri="{FF2B5EF4-FFF2-40B4-BE49-F238E27FC236}">
                <a16:creationId xmlns:a16="http://schemas.microsoft.com/office/drawing/2014/main" id="{E144D832-F5D6-3BC3-7489-39E51E3AED6E}"/>
              </a:ext>
            </a:extLst>
          </p:cNvPr>
          <p:cNvCxnSpPr/>
          <p:nvPr/>
        </p:nvCxnSpPr>
        <p:spPr>
          <a:xfrm>
            <a:off x="9587831" y="924675"/>
            <a:ext cx="2088232"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8764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B6400-A6A5-5589-02CA-5E5C21C4ADA9}"/>
            </a:ext>
          </a:extLst>
        </p:cNvPr>
        <p:cNvGrpSpPr/>
        <p:nvPr/>
      </p:nvGrpSpPr>
      <p:grpSpPr>
        <a:xfrm>
          <a:off x="0" y="0"/>
          <a:ext cx="0" cy="0"/>
          <a:chOff x="0" y="0"/>
          <a:chExt cx="0" cy="0"/>
        </a:xfrm>
      </p:grpSpPr>
      <p:pic>
        <p:nvPicPr>
          <p:cNvPr id="56" name="Picture 55">
            <a:extLst>
              <a:ext uri="{FF2B5EF4-FFF2-40B4-BE49-F238E27FC236}">
                <a16:creationId xmlns:a16="http://schemas.microsoft.com/office/drawing/2014/main" id="{C41FD139-F1C6-0414-21B7-092DD5D61474}"/>
              </a:ext>
            </a:extLst>
          </p:cNvPr>
          <p:cNvPicPr>
            <a:picLocks noChangeAspect="1"/>
          </p:cNvPicPr>
          <p:nvPr/>
        </p:nvPicPr>
        <p:blipFill>
          <a:blip r:embed="rId2"/>
          <a:srcRect l="911" t="2488" r="1586" b="1512"/>
          <a:stretch/>
        </p:blipFill>
        <p:spPr>
          <a:xfrm>
            <a:off x="7593953" y="1976664"/>
            <a:ext cx="4294614" cy="3178742"/>
          </a:xfrm>
          <a:prstGeom prst="rect">
            <a:avLst/>
          </a:prstGeom>
          <a:ln>
            <a:noFill/>
          </a:ln>
        </p:spPr>
      </p:pic>
      <p:pic>
        <p:nvPicPr>
          <p:cNvPr id="107" name="מציין מיקום של תמונה 71">
            <a:extLst>
              <a:ext uri="{FF2B5EF4-FFF2-40B4-BE49-F238E27FC236}">
                <a16:creationId xmlns:a16="http://schemas.microsoft.com/office/drawing/2014/main" id="{020F386D-A7F8-F0C4-C05A-058B3BA259CC}"/>
              </a:ext>
            </a:extLst>
          </p:cNvPr>
          <p:cNvPicPr>
            <a:picLocks noChangeAspect="1"/>
          </p:cNvPicPr>
          <p:nvPr/>
        </p:nvPicPr>
        <p:blipFill rotWithShape="1">
          <a:blip r:embed="rId3"/>
          <a:srcRect l="18055" r="18055" b="11215"/>
          <a:stretch/>
        </p:blipFill>
        <p:spPr>
          <a:xfrm>
            <a:off x="275821" y="1976664"/>
            <a:ext cx="3436610" cy="3178742"/>
          </a:xfrm>
          <a:prstGeom prst="rect">
            <a:avLst/>
          </a:prstGeom>
        </p:spPr>
      </p:pic>
      <p:pic>
        <p:nvPicPr>
          <p:cNvPr id="108" name="מציין מיקום של תמונה 19">
            <a:extLst>
              <a:ext uri="{FF2B5EF4-FFF2-40B4-BE49-F238E27FC236}">
                <a16:creationId xmlns:a16="http://schemas.microsoft.com/office/drawing/2014/main" id="{789F2E52-598D-11AA-8EA0-5BB93D6E3CBC}"/>
              </a:ext>
            </a:extLst>
          </p:cNvPr>
          <p:cNvPicPr>
            <a:picLocks noChangeAspect="1"/>
          </p:cNvPicPr>
          <p:nvPr/>
        </p:nvPicPr>
        <p:blipFill>
          <a:blip r:embed="rId4"/>
          <a:srcRect l="18440" r="18440"/>
          <a:stretch/>
        </p:blipFill>
        <p:spPr>
          <a:xfrm>
            <a:off x="3963592" y="1976733"/>
            <a:ext cx="3437222" cy="3181282"/>
          </a:xfrm>
          <a:prstGeom prst="rect">
            <a:avLst/>
          </a:prstGeom>
        </p:spPr>
      </p:pic>
      <p:sp>
        <p:nvSpPr>
          <p:cNvPr id="14" name="כותרת 1">
            <a:extLst>
              <a:ext uri="{FF2B5EF4-FFF2-40B4-BE49-F238E27FC236}">
                <a16:creationId xmlns:a16="http://schemas.microsoft.com/office/drawing/2014/main" id="{7A0C2445-3635-847C-5B41-1100C8A47A91}"/>
              </a:ext>
            </a:extLst>
          </p:cNvPr>
          <p:cNvSpPr>
            <a:spLocks noGrp="1"/>
          </p:cNvSpPr>
          <p:nvPr>
            <p:ph type="title" idx="4294967295"/>
          </p:nvPr>
        </p:nvSpPr>
        <p:spPr>
          <a:xfrm>
            <a:off x="2775019" y="336379"/>
            <a:ext cx="8874558" cy="563190"/>
          </a:xfrm>
        </p:spPr>
        <p:txBody>
          <a:bodyPr>
            <a:noAutofit/>
          </a:bodyPr>
          <a:lstStyle/>
          <a:p>
            <a:pPr algn="r"/>
            <a:r>
              <a:rPr lang="he-IL" sz="3200" b="1">
                <a:solidFill>
                  <a:srgbClr val="1E48BC"/>
                </a:solidFill>
                <a:latin typeface="Assistant" pitchFamily="2" charset="-79"/>
                <a:ea typeface="+mn-ea"/>
                <a:cs typeface="Assistant" pitchFamily="2" charset="-79"/>
              </a:rPr>
              <a:t>עקרונות תכנון – המרחב הציבורי</a:t>
            </a:r>
          </a:p>
        </p:txBody>
      </p:sp>
      <p:cxnSp>
        <p:nvCxnSpPr>
          <p:cNvPr id="2" name="מחבר ישר 1">
            <a:extLst>
              <a:ext uri="{FF2B5EF4-FFF2-40B4-BE49-F238E27FC236}">
                <a16:creationId xmlns:a16="http://schemas.microsoft.com/office/drawing/2014/main" id="{33BC58C0-C3D7-4E5B-108C-C7D8E8E45983}"/>
              </a:ext>
            </a:extLst>
          </p:cNvPr>
          <p:cNvCxnSpPr>
            <a:cxnSpLocks/>
          </p:cNvCxnSpPr>
          <p:nvPr/>
        </p:nvCxnSpPr>
        <p:spPr>
          <a:xfrm>
            <a:off x="9174801" y="865787"/>
            <a:ext cx="2426094"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C3370BE9-3831-1B0D-A86B-3FC356CFB644}"/>
              </a:ext>
            </a:extLst>
          </p:cNvPr>
          <p:cNvGrpSpPr/>
          <p:nvPr/>
        </p:nvGrpSpPr>
        <p:grpSpPr>
          <a:xfrm>
            <a:off x="2023847" y="6224301"/>
            <a:ext cx="8558253" cy="615944"/>
            <a:chOff x="1901363" y="6047503"/>
            <a:chExt cx="8811992" cy="773979"/>
          </a:xfrm>
        </p:grpSpPr>
        <p:pic>
          <p:nvPicPr>
            <p:cNvPr id="11" name="תמונה 9">
              <a:extLst>
                <a:ext uri="{FF2B5EF4-FFF2-40B4-BE49-F238E27FC236}">
                  <a16:creationId xmlns:a16="http://schemas.microsoft.com/office/drawing/2014/main" id="{6AAB681B-D0D8-6E42-5860-C13481344857}"/>
                </a:ext>
              </a:extLst>
            </p:cNvPr>
            <p:cNvPicPr>
              <a:picLocks noChangeAspect="1"/>
            </p:cNvPicPr>
            <p:nvPr/>
          </p:nvPicPr>
          <p:blipFill>
            <a:blip r:embed="rId5"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12" name="Picture 11">
              <a:extLst>
                <a:ext uri="{FF2B5EF4-FFF2-40B4-BE49-F238E27FC236}">
                  <a16:creationId xmlns:a16="http://schemas.microsoft.com/office/drawing/2014/main" id="{D8586F43-3FD5-9CF5-BC7E-C3C80C67E34D}"/>
                </a:ext>
              </a:extLst>
            </p:cNvPr>
            <p:cNvPicPr>
              <a:picLocks noChangeAspect="1"/>
            </p:cNvPicPr>
            <p:nvPr/>
          </p:nvPicPr>
          <p:blipFill>
            <a:blip r:embed="rId6"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13" name="Picture 12">
              <a:extLst>
                <a:ext uri="{FF2B5EF4-FFF2-40B4-BE49-F238E27FC236}">
                  <a16:creationId xmlns:a16="http://schemas.microsoft.com/office/drawing/2014/main" id="{7D6D4634-6D49-4A5A-0AB6-F92584575384}"/>
                </a:ext>
              </a:extLst>
            </p:cNvPr>
            <p:cNvPicPr>
              <a:picLocks noChangeAspect="1"/>
            </p:cNvPicPr>
            <p:nvPr/>
          </p:nvPicPr>
          <p:blipFill>
            <a:blip r:embed="rId7"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15" name="Picture 14">
              <a:extLst>
                <a:ext uri="{FF2B5EF4-FFF2-40B4-BE49-F238E27FC236}">
                  <a16:creationId xmlns:a16="http://schemas.microsoft.com/office/drawing/2014/main" id="{71C2CDDB-A1FA-E6AB-2BA5-052C0600208E}"/>
                </a:ext>
              </a:extLst>
            </p:cNvPr>
            <p:cNvPicPr>
              <a:picLocks noChangeAspect="1"/>
            </p:cNvPicPr>
            <p:nvPr/>
          </p:nvPicPr>
          <p:blipFill>
            <a:blip r:embed="rId8">
              <a:alphaModFix amt="35000"/>
            </a:blip>
            <a:stretch>
              <a:fillRect/>
            </a:stretch>
          </p:blipFill>
          <p:spPr>
            <a:xfrm>
              <a:off x="3610895" y="6247754"/>
              <a:ext cx="1169922" cy="354196"/>
            </a:xfrm>
            <a:prstGeom prst="rect">
              <a:avLst/>
            </a:prstGeom>
          </p:spPr>
        </p:pic>
        <p:pic>
          <p:nvPicPr>
            <p:cNvPr id="16" name="Picture 15">
              <a:extLst>
                <a:ext uri="{FF2B5EF4-FFF2-40B4-BE49-F238E27FC236}">
                  <a16:creationId xmlns:a16="http://schemas.microsoft.com/office/drawing/2014/main" id="{610D040F-7B3B-A78E-EFE6-F74C1A593BED}"/>
                </a:ext>
              </a:extLst>
            </p:cNvPr>
            <p:cNvPicPr>
              <a:picLocks noChangeAspect="1"/>
            </p:cNvPicPr>
            <p:nvPr/>
          </p:nvPicPr>
          <p:blipFill rotWithShape="1">
            <a:blip r:embed="rId9">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17" name="תמונה 11" descr="תמונה שמכילה גרפיקה, גופן, לוגו, צילום מסך&#10;&#10;התיאור נוצר באופן אוטומטי">
              <a:extLst>
                <a:ext uri="{FF2B5EF4-FFF2-40B4-BE49-F238E27FC236}">
                  <a16:creationId xmlns:a16="http://schemas.microsoft.com/office/drawing/2014/main" id="{76EDD30A-C5F1-7142-B6E5-6D4FEE94867B}"/>
                </a:ext>
              </a:extLst>
            </p:cNvPr>
            <p:cNvPicPr>
              <a:picLocks noChangeAspect="1"/>
            </p:cNvPicPr>
            <p:nvPr/>
          </p:nvPicPr>
          <p:blipFill>
            <a:blip r:embed="rId10">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18" name="Picture 4" descr="עיריית רעננה - עירייה - רעננה עירי - סמל העיר">
              <a:extLst>
                <a:ext uri="{FF2B5EF4-FFF2-40B4-BE49-F238E27FC236}">
                  <a16:creationId xmlns:a16="http://schemas.microsoft.com/office/drawing/2014/main" id="{425C8B18-0234-6E21-2381-568E2BF377E0}"/>
                </a:ext>
              </a:extLst>
            </p:cNvPr>
            <p:cNvPicPr>
              <a:picLocks noChangeAspect="1" noChangeArrowheads="1"/>
            </p:cNvPicPr>
            <p:nvPr/>
          </p:nvPicPr>
          <p:blipFill>
            <a:blip r:embed="rId11">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sp>
        <p:nvSpPr>
          <p:cNvPr id="58" name="Rectangle 5">
            <a:extLst>
              <a:ext uri="{FF2B5EF4-FFF2-40B4-BE49-F238E27FC236}">
                <a16:creationId xmlns:a16="http://schemas.microsoft.com/office/drawing/2014/main" id="{B469532F-8014-5BE7-3B36-E61E2B7F458F}"/>
              </a:ext>
            </a:extLst>
          </p:cNvPr>
          <p:cNvSpPr/>
          <p:nvPr/>
        </p:nvSpPr>
        <p:spPr>
          <a:xfrm>
            <a:off x="7593953" y="4794184"/>
            <a:ext cx="2044419" cy="370057"/>
          </a:xfrm>
          <a:prstGeom prst="rect">
            <a:avLst/>
          </a:prstGeom>
          <a:solidFill>
            <a:srgbClr val="BB264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r" rtl="1">
              <a:spcBef>
                <a:spcPts val="500"/>
              </a:spcBef>
              <a:defRPr/>
            </a:pPr>
            <a:r>
              <a:rPr lang="he-IL" sz="1100">
                <a:solidFill>
                  <a:schemeClr val="bg1"/>
                </a:solidFill>
              </a:rPr>
              <a:t>חידוש כיכר פריז, ירושלים</a:t>
            </a:r>
          </a:p>
        </p:txBody>
      </p:sp>
      <p:sp>
        <p:nvSpPr>
          <p:cNvPr id="59" name="ZoneTexte 54 - 3 - 2">
            <a:extLst>
              <a:ext uri="{FF2B5EF4-FFF2-40B4-BE49-F238E27FC236}">
                <a16:creationId xmlns:a16="http://schemas.microsoft.com/office/drawing/2014/main" id="{C80F8407-E469-2A9C-79AE-455397A4A1C1}"/>
              </a:ext>
            </a:extLst>
          </p:cNvPr>
          <p:cNvSpPr txBox="1"/>
          <p:nvPr/>
        </p:nvSpPr>
        <p:spPr>
          <a:xfrm>
            <a:off x="1904796" y="5337883"/>
            <a:ext cx="2700000" cy="687368"/>
          </a:xfrm>
          <a:prstGeom prst="rect">
            <a:avLst/>
          </a:prstGeom>
          <a:noFill/>
        </p:spPr>
        <p:txBody>
          <a:bodyPr wrap="square" rtlCol="0" anchor="t">
            <a:noAutofit/>
          </a:bodyPr>
          <a:lstStyle/>
          <a:p>
            <a:pPr algn="ctr"/>
            <a:r>
              <a:rPr lang="he-IL" sz="2000" b="1">
                <a:solidFill>
                  <a:srgbClr val="BE5108"/>
                </a:solidFill>
                <a:latin typeface="Heebo" pitchFamily="2" charset="-79"/>
                <a:cs typeface="Heebo" pitchFamily="2" charset="-79"/>
              </a:rPr>
              <a:t>הגדלת שטחים קיימים </a:t>
            </a:r>
          </a:p>
          <a:p>
            <a:pPr algn="ctr"/>
            <a:r>
              <a:rPr lang="he-IL" sz="2000" b="1">
                <a:solidFill>
                  <a:srgbClr val="BE5108"/>
                </a:solidFill>
                <a:latin typeface="Heebo" pitchFamily="2" charset="-79"/>
                <a:cs typeface="Heebo" pitchFamily="2" charset="-79"/>
              </a:rPr>
              <a:t>הגדרת שטחים חדשים</a:t>
            </a:r>
          </a:p>
        </p:txBody>
      </p:sp>
      <p:sp>
        <p:nvSpPr>
          <p:cNvPr id="60" name="ZoneTexte 54 - 3 - 1">
            <a:extLst>
              <a:ext uri="{FF2B5EF4-FFF2-40B4-BE49-F238E27FC236}">
                <a16:creationId xmlns:a16="http://schemas.microsoft.com/office/drawing/2014/main" id="{77220948-0866-719D-8745-355E89EB4EA3}"/>
              </a:ext>
            </a:extLst>
          </p:cNvPr>
          <p:cNvSpPr txBox="1"/>
          <p:nvPr/>
        </p:nvSpPr>
        <p:spPr>
          <a:xfrm>
            <a:off x="6383512" y="5337883"/>
            <a:ext cx="3568343" cy="687368"/>
          </a:xfrm>
          <a:prstGeom prst="rect">
            <a:avLst/>
          </a:prstGeom>
          <a:noFill/>
        </p:spPr>
        <p:txBody>
          <a:bodyPr wrap="square" rtlCol="0" anchor="t">
            <a:noAutofit/>
          </a:bodyPr>
          <a:lstStyle/>
          <a:p>
            <a:pPr algn="ctr"/>
            <a:r>
              <a:rPr lang="he-IL" sz="2000" b="1">
                <a:solidFill>
                  <a:srgbClr val="488420"/>
                </a:solidFill>
                <a:latin typeface="Heebo" pitchFamily="2" charset="-79"/>
                <a:cs typeface="Heebo" pitchFamily="2" charset="-79"/>
              </a:rPr>
              <a:t>יצירת שטחים פתוחים בקרנות רחוב במפגש עם רחוב אחוזה</a:t>
            </a:r>
          </a:p>
        </p:txBody>
      </p:sp>
      <p:sp>
        <p:nvSpPr>
          <p:cNvPr id="55" name="תיבת טקסט 40">
            <a:extLst>
              <a:ext uri="{FF2B5EF4-FFF2-40B4-BE49-F238E27FC236}">
                <a16:creationId xmlns:a16="http://schemas.microsoft.com/office/drawing/2014/main" id="{91789510-B8CF-0F15-8876-09FA2EC52A5D}"/>
              </a:ext>
            </a:extLst>
          </p:cNvPr>
          <p:cNvSpPr txBox="1"/>
          <p:nvPr/>
        </p:nvSpPr>
        <p:spPr>
          <a:xfrm>
            <a:off x="6177759" y="1179145"/>
            <a:ext cx="5710808" cy="461665"/>
          </a:xfrm>
          <a:prstGeom prst="rect">
            <a:avLst/>
          </a:prstGeom>
          <a:noFill/>
        </p:spPr>
        <p:txBody>
          <a:bodyPr wrap="square" rtlCol="0">
            <a:spAutoFit/>
          </a:bodyPr>
          <a:lstStyle/>
          <a:p>
            <a:pPr algn="r" rtl="1"/>
            <a:r>
              <a:rPr lang="he-IL" sz="2400">
                <a:latin typeface="Heebo" pitchFamily="2" charset="-79"/>
                <a:cs typeface="Heebo" pitchFamily="2" charset="-79"/>
              </a:rPr>
              <a:t>הגדלת השטחים הציבוריים הפתוחים  </a:t>
            </a:r>
            <a:endParaRPr lang="en-US" sz="2400">
              <a:latin typeface="Heebo" pitchFamily="2" charset="-79"/>
              <a:cs typeface="Heebo" pitchFamily="2" charset="-79"/>
            </a:endParaRPr>
          </a:p>
        </p:txBody>
      </p:sp>
      <p:sp>
        <p:nvSpPr>
          <p:cNvPr id="4" name="Slide Number Placeholder 1">
            <a:extLst>
              <a:ext uri="{FF2B5EF4-FFF2-40B4-BE49-F238E27FC236}">
                <a16:creationId xmlns:a16="http://schemas.microsoft.com/office/drawing/2014/main" id="{847588BA-8C70-7ABE-E956-0F802F587A0A}"/>
              </a:ext>
            </a:extLst>
          </p:cNvPr>
          <p:cNvSpPr txBox="1">
            <a:spLocks/>
          </p:cNvSpPr>
          <p:nvPr/>
        </p:nvSpPr>
        <p:spPr>
          <a:xfrm>
            <a:off x="11396215" y="6513890"/>
            <a:ext cx="690920" cy="298872"/>
          </a:xfrm>
          <a:prstGeom prst="rect">
            <a:avLst/>
          </a:prstGeom>
        </p:spPr>
        <p:txBody>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fld id="{F36D83D4-5876-48AB-ABD6-4DF4AD9B01FA}" type="slidenum">
              <a:rPr lang="he-IL" sz="1200" smtClean="0">
                <a:solidFill>
                  <a:schemeClr val="accent3"/>
                </a:solidFill>
                <a:latin typeface="Heebo" pitchFamily="2" charset="-79"/>
                <a:cs typeface="Heebo" pitchFamily="2" charset="-79"/>
              </a:rPr>
              <a:pPr/>
              <a:t>11</a:t>
            </a:fld>
            <a:endParaRPr lang="he-IL" sz="1200">
              <a:solidFill>
                <a:schemeClr val="accent3"/>
              </a:solidFill>
              <a:latin typeface="Heebo" pitchFamily="2" charset="-79"/>
              <a:cs typeface="Heebo" pitchFamily="2" charset="-79"/>
            </a:endParaRPr>
          </a:p>
        </p:txBody>
      </p:sp>
      <p:sp>
        <p:nvSpPr>
          <p:cNvPr id="5" name="Rectangle 5">
            <a:extLst>
              <a:ext uri="{FF2B5EF4-FFF2-40B4-BE49-F238E27FC236}">
                <a16:creationId xmlns:a16="http://schemas.microsoft.com/office/drawing/2014/main" id="{7243A228-6C2E-0500-07DC-80C84396EF99}"/>
              </a:ext>
            </a:extLst>
          </p:cNvPr>
          <p:cNvSpPr/>
          <p:nvPr/>
        </p:nvSpPr>
        <p:spPr>
          <a:xfrm>
            <a:off x="3958234" y="4781678"/>
            <a:ext cx="2044419" cy="370057"/>
          </a:xfrm>
          <a:prstGeom prst="rect">
            <a:avLst/>
          </a:prstGeom>
          <a:solidFill>
            <a:srgbClr val="BB264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r" rtl="1">
              <a:spcBef>
                <a:spcPts val="500"/>
              </a:spcBef>
              <a:defRPr/>
            </a:pPr>
            <a:r>
              <a:rPr lang="he-IL" sz="1100">
                <a:solidFill>
                  <a:schemeClr val="bg1"/>
                </a:solidFill>
              </a:rPr>
              <a:t>אתנחתא על רחוב אחוזה, רעננה</a:t>
            </a:r>
          </a:p>
        </p:txBody>
      </p:sp>
      <p:sp>
        <p:nvSpPr>
          <p:cNvPr id="6" name="Rectangle 5">
            <a:extLst>
              <a:ext uri="{FF2B5EF4-FFF2-40B4-BE49-F238E27FC236}">
                <a16:creationId xmlns:a16="http://schemas.microsoft.com/office/drawing/2014/main" id="{49F4222A-F9FB-9747-91E5-9F1514632DB2}"/>
              </a:ext>
            </a:extLst>
          </p:cNvPr>
          <p:cNvSpPr/>
          <p:nvPr/>
        </p:nvSpPr>
        <p:spPr>
          <a:xfrm>
            <a:off x="275821" y="4786231"/>
            <a:ext cx="2044419" cy="370057"/>
          </a:xfrm>
          <a:prstGeom prst="rect">
            <a:avLst/>
          </a:prstGeom>
          <a:solidFill>
            <a:srgbClr val="BB264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r" rtl="1">
              <a:spcBef>
                <a:spcPts val="500"/>
              </a:spcBef>
              <a:defRPr/>
            </a:pPr>
            <a:r>
              <a:rPr lang="he-IL" sz="1100">
                <a:solidFill>
                  <a:schemeClr val="bg1"/>
                </a:solidFill>
              </a:rPr>
              <a:t>גינה קטנה על רחוב אחוזה, רעננה</a:t>
            </a:r>
          </a:p>
        </p:txBody>
      </p:sp>
      <p:pic>
        <p:nvPicPr>
          <p:cNvPr id="8" name="Picture 7">
            <a:extLst>
              <a:ext uri="{FF2B5EF4-FFF2-40B4-BE49-F238E27FC236}">
                <a16:creationId xmlns:a16="http://schemas.microsoft.com/office/drawing/2014/main" id="{EBC78E94-6B06-F050-3CF6-578A7E2A5DB6}"/>
              </a:ext>
            </a:extLst>
          </p:cNvPr>
          <p:cNvPicPr>
            <a:picLocks noChangeAspect="1"/>
          </p:cNvPicPr>
          <p:nvPr/>
        </p:nvPicPr>
        <p:blipFill>
          <a:blip r:embed="rId12">
            <a:duotone>
              <a:schemeClr val="accent6">
                <a:shade val="45000"/>
                <a:satMod val="135000"/>
              </a:schemeClr>
              <a:prstClr val="white"/>
            </a:duotone>
          </a:blip>
          <a:stretch>
            <a:fillRect/>
          </a:stretch>
        </p:blipFill>
        <p:spPr>
          <a:xfrm>
            <a:off x="9863467" y="5260302"/>
            <a:ext cx="751958" cy="842530"/>
          </a:xfrm>
          <a:prstGeom prst="rect">
            <a:avLst/>
          </a:prstGeom>
        </p:spPr>
      </p:pic>
      <p:pic>
        <p:nvPicPr>
          <p:cNvPr id="21" name="Picture 20">
            <a:extLst>
              <a:ext uri="{FF2B5EF4-FFF2-40B4-BE49-F238E27FC236}">
                <a16:creationId xmlns:a16="http://schemas.microsoft.com/office/drawing/2014/main" id="{978CD9E5-9D2E-B10C-7F7A-C7723EE63A7E}"/>
              </a:ext>
            </a:extLst>
          </p:cNvPr>
          <p:cNvPicPr>
            <a:picLocks noChangeAspect="1"/>
          </p:cNvPicPr>
          <p:nvPr/>
        </p:nvPicPr>
        <p:blipFill>
          <a:blip r:embed="rId13">
            <a:clrChange>
              <a:clrFrom>
                <a:srgbClr val="F4F4F6"/>
              </a:clrFrom>
              <a:clrTo>
                <a:srgbClr val="F4F4F6">
                  <a:alpha val="0"/>
                </a:srgbClr>
              </a:clrTo>
            </a:clrChange>
            <a:duotone>
              <a:schemeClr val="accent2">
                <a:shade val="45000"/>
                <a:satMod val="135000"/>
              </a:schemeClr>
              <a:prstClr val="white"/>
            </a:duotone>
          </a:blip>
          <a:stretch>
            <a:fillRect/>
          </a:stretch>
        </p:blipFill>
        <p:spPr>
          <a:xfrm>
            <a:off x="4628093" y="5325167"/>
            <a:ext cx="753532" cy="712800"/>
          </a:xfrm>
          <a:prstGeom prst="rect">
            <a:avLst/>
          </a:prstGeom>
        </p:spPr>
      </p:pic>
      <p:sp>
        <p:nvSpPr>
          <p:cNvPr id="3" name="תיבת טקסט 40">
            <a:extLst>
              <a:ext uri="{FF2B5EF4-FFF2-40B4-BE49-F238E27FC236}">
                <a16:creationId xmlns:a16="http://schemas.microsoft.com/office/drawing/2014/main" id="{D5508B0A-3B9A-B4F9-75A5-3B31B7F5A373}"/>
              </a:ext>
            </a:extLst>
          </p:cNvPr>
          <p:cNvSpPr txBox="1"/>
          <p:nvPr/>
        </p:nvSpPr>
        <p:spPr>
          <a:xfrm>
            <a:off x="-3501588" y="1179935"/>
            <a:ext cx="8545927" cy="461665"/>
          </a:xfrm>
          <a:prstGeom prst="rect">
            <a:avLst/>
          </a:prstGeom>
          <a:noFill/>
        </p:spPr>
        <p:txBody>
          <a:bodyPr wrap="square" rtlCol="0">
            <a:spAutoFit/>
          </a:bodyPr>
          <a:lstStyle/>
          <a:p>
            <a:pPr algn="r" rtl="1"/>
            <a:r>
              <a:rPr lang="he-IL" sz="2400">
                <a:latin typeface="Heebo" pitchFamily="2" charset="-79"/>
                <a:cs typeface="Heebo" pitchFamily="2" charset="-79"/>
              </a:rPr>
              <a:t>יותר קהל, הגדלת כח הקניה </a:t>
            </a:r>
            <a:endParaRPr lang="en-US" sz="2400">
              <a:latin typeface="Heebo" pitchFamily="2" charset="-79"/>
              <a:cs typeface="Heebo" pitchFamily="2" charset="-79"/>
            </a:endParaRPr>
          </a:p>
        </p:txBody>
      </p:sp>
      <p:cxnSp>
        <p:nvCxnSpPr>
          <p:cNvPr id="9" name="Straight Arrow Connector 8">
            <a:extLst>
              <a:ext uri="{FF2B5EF4-FFF2-40B4-BE49-F238E27FC236}">
                <a16:creationId xmlns:a16="http://schemas.microsoft.com/office/drawing/2014/main" id="{33A5EC5F-9127-FBCC-3703-C30FAA9B1DE7}"/>
              </a:ext>
            </a:extLst>
          </p:cNvPr>
          <p:cNvCxnSpPr/>
          <p:nvPr/>
        </p:nvCxnSpPr>
        <p:spPr>
          <a:xfrm flipH="1">
            <a:off x="5212673" y="1409977"/>
            <a:ext cx="1969772" cy="0"/>
          </a:xfrm>
          <a:prstGeom prst="straightConnector1">
            <a:avLst/>
          </a:prstGeom>
          <a:ln w="57150">
            <a:solidFill>
              <a:srgbClr val="F57D3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9034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D42F4-8ED2-9BC5-2B3E-180EC3322DAF}"/>
            </a:ext>
          </a:extLst>
        </p:cNvPr>
        <p:cNvGrpSpPr/>
        <p:nvPr/>
      </p:nvGrpSpPr>
      <p:grpSpPr>
        <a:xfrm>
          <a:off x="0" y="0"/>
          <a:ext cx="0" cy="0"/>
          <a:chOff x="0" y="0"/>
          <a:chExt cx="0" cy="0"/>
        </a:xfrm>
      </p:grpSpPr>
      <p:sp>
        <p:nvSpPr>
          <p:cNvPr id="14" name="כותרת 1">
            <a:extLst>
              <a:ext uri="{FF2B5EF4-FFF2-40B4-BE49-F238E27FC236}">
                <a16:creationId xmlns:a16="http://schemas.microsoft.com/office/drawing/2014/main" id="{D3FD3F4F-4DD2-6E86-F25E-8C7EE57F2703}"/>
              </a:ext>
            </a:extLst>
          </p:cNvPr>
          <p:cNvSpPr>
            <a:spLocks noGrp="1"/>
          </p:cNvSpPr>
          <p:nvPr>
            <p:ph type="title" idx="4294967295"/>
          </p:nvPr>
        </p:nvSpPr>
        <p:spPr>
          <a:xfrm>
            <a:off x="2775019" y="336379"/>
            <a:ext cx="8874558" cy="563190"/>
          </a:xfrm>
        </p:spPr>
        <p:txBody>
          <a:bodyPr>
            <a:noAutofit/>
          </a:bodyPr>
          <a:lstStyle/>
          <a:p>
            <a:pPr algn="r"/>
            <a:r>
              <a:rPr lang="he-IL" sz="3200" b="1">
                <a:solidFill>
                  <a:srgbClr val="1E48BC"/>
                </a:solidFill>
                <a:latin typeface="Assistant" pitchFamily="2" charset="-79"/>
                <a:ea typeface="+mn-ea"/>
                <a:cs typeface="Assistant" pitchFamily="2" charset="-79"/>
              </a:rPr>
              <a:t>עקרונות תכנון – מורשת ושימור</a:t>
            </a:r>
          </a:p>
        </p:txBody>
      </p:sp>
      <p:cxnSp>
        <p:nvCxnSpPr>
          <p:cNvPr id="2" name="מחבר ישר 1">
            <a:extLst>
              <a:ext uri="{FF2B5EF4-FFF2-40B4-BE49-F238E27FC236}">
                <a16:creationId xmlns:a16="http://schemas.microsoft.com/office/drawing/2014/main" id="{7E386332-466C-0C7F-E1A6-01FCC5F1D046}"/>
              </a:ext>
            </a:extLst>
          </p:cNvPr>
          <p:cNvCxnSpPr>
            <a:cxnSpLocks/>
          </p:cNvCxnSpPr>
          <p:nvPr/>
        </p:nvCxnSpPr>
        <p:spPr>
          <a:xfrm>
            <a:off x="9174801" y="865787"/>
            <a:ext cx="2426094"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60422926-57F2-4FAD-8F33-2D704270B17A}"/>
              </a:ext>
            </a:extLst>
          </p:cNvPr>
          <p:cNvGrpSpPr/>
          <p:nvPr/>
        </p:nvGrpSpPr>
        <p:grpSpPr>
          <a:xfrm>
            <a:off x="2023847" y="6224301"/>
            <a:ext cx="8558253" cy="615944"/>
            <a:chOff x="1901363" y="6047503"/>
            <a:chExt cx="8811992" cy="773979"/>
          </a:xfrm>
        </p:grpSpPr>
        <p:pic>
          <p:nvPicPr>
            <p:cNvPr id="11" name="תמונה 9">
              <a:extLst>
                <a:ext uri="{FF2B5EF4-FFF2-40B4-BE49-F238E27FC236}">
                  <a16:creationId xmlns:a16="http://schemas.microsoft.com/office/drawing/2014/main" id="{FF4D86CB-93C9-D104-9FD7-B10548AFEC48}"/>
                </a:ext>
              </a:extLst>
            </p:cNvPr>
            <p:cNvPicPr>
              <a:picLocks noChangeAspect="1"/>
            </p:cNvPicPr>
            <p:nvPr/>
          </p:nvPicPr>
          <p:blipFill>
            <a:blip r:embed="rId2"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12" name="Picture 11">
              <a:extLst>
                <a:ext uri="{FF2B5EF4-FFF2-40B4-BE49-F238E27FC236}">
                  <a16:creationId xmlns:a16="http://schemas.microsoft.com/office/drawing/2014/main" id="{2D9E6307-9FE5-5D51-6541-585A9E800B9E}"/>
                </a:ext>
              </a:extLst>
            </p:cNvPr>
            <p:cNvPicPr>
              <a:picLocks noChangeAspect="1"/>
            </p:cNvPicPr>
            <p:nvPr/>
          </p:nvPicPr>
          <p:blipFill>
            <a:blip r:embed="rId3"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13" name="Picture 12">
              <a:extLst>
                <a:ext uri="{FF2B5EF4-FFF2-40B4-BE49-F238E27FC236}">
                  <a16:creationId xmlns:a16="http://schemas.microsoft.com/office/drawing/2014/main" id="{6505C59F-05D1-DCE0-3A4E-8C9F6DB7914A}"/>
                </a:ext>
              </a:extLst>
            </p:cNvPr>
            <p:cNvPicPr>
              <a:picLocks noChangeAspect="1"/>
            </p:cNvPicPr>
            <p:nvPr/>
          </p:nvPicPr>
          <p:blipFill>
            <a:blip r:embed="rId4"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15" name="Picture 14">
              <a:extLst>
                <a:ext uri="{FF2B5EF4-FFF2-40B4-BE49-F238E27FC236}">
                  <a16:creationId xmlns:a16="http://schemas.microsoft.com/office/drawing/2014/main" id="{4FA55CDB-3872-7F95-7973-141ECE73FD19}"/>
                </a:ext>
              </a:extLst>
            </p:cNvPr>
            <p:cNvPicPr>
              <a:picLocks noChangeAspect="1"/>
            </p:cNvPicPr>
            <p:nvPr/>
          </p:nvPicPr>
          <p:blipFill>
            <a:blip r:embed="rId5">
              <a:alphaModFix amt="35000"/>
            </a:blip>
            <a:stretch>
              <a:fillRect/>
            </a:stretch>
          </p:blipFill>
          <p:spPr>
            <a:xfrm>
              <a:off x="3610895" y="6247754"/>
              <a:ext cx="1169922" cy="354196"/>
            </a:xfrm>
            <a:prstGeom prst="rect">
              <a:avLst/>
            </a:prstGeom>
          </p:spPr>
        </p:pic>
        <p:pic>
          <p:nvPicPr>
            <p:cNvPr id="16" name="Picture 15">
              <a:extLst>
                <a:ext uri="{FF2B5EF4-FFF2-40B4-BE49-F238E27FC236}">
                  <a16:creationId xmlns:a16="http://schemas.microsoft.com/office/drawing/2014/main" id="{99A70C30-A6D9-3F1A-14DE-2CB54521699C}"/>
                </a:ext>
              </a:extLst>
            </p:cNvPr>
            <p:cNvPicPr>
              <a:picLocks noChangeAspect="1"/>
            </p:cNvPicPr>
            <p:nvPr/>
          </p:nvPicPr>
          <p:blipFill rotWithShape="1">
            <a:blip r:embed="rId6">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17" name="תמונה 11" descr="תמונה שמכילה גרפיקה, גופן, לוגו, צילום מסך&#10;&#10;התיאור נוצר באופן אוטומטי">
              <a:extLst>
                <a:ext uri="{FF2B5EF4-FFF2-40B4-BE49-F238E27FC236}">
                  <a16:creationId xmlns:a16="http://schemas.microsoft.com/office/drawing/2014/main" id="{6C82E224-901A-2AD2-70D9-5A674E2C620B}"/>
                </a:ext>
              </a:extLst>
            </p:cNvPr>
            <p:cNvPicPr>
              <a:picLocks noChangeAspect="1"/>
            </p:cNvPicPr>
            <p:nvPr/>
          </p:nvPicPr>
          <p:blipFill>
            <a:blip r:embed="rId7">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18" name="Picture 4" descr="עיריית רעננה - עירייה - רעננה עירי - סמל העיר">
              <a:extLst>
                <a:ext uri="{FF2B5EF4-FFF2-40B4-BE49-F238E27FC236}">
                  <a16:creationId xmlns:a16="http://schemas.microsoft.com/office/drawing/2014/main" id="{3B59087B-C51F-8C6C-AF74-E7F414B420D1}"/>
                </a:ext>
              </a:extLst>
            </p:cNvPr>
            <p:cNvPicPr>
              <a:picLocks noChangeAspect="1" noChangeArrowheads="1"/>
            </p:cNvPicPr>
            <p:nvPr/>
          </p:nvPicPr>
          <p:blipFill>
            <a:blip r:embed="rId8">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pic>
        <p:nvPicPr>
          <p:cNvPr id="109" name="Picture 108">
            <a:extLst>
              <a:ext uri="{FF2B5EF4-FFF2-40B4-BE49-F238E27FC236}">
                <a16:creationId xmlns:a16="http://schemas.microsoft.com/office/drawing/2014/main" id="{5ED486F3-100B-A182-2946-394EE8007B37}"/>
              </a:ext>
            </a:extLst>
          </p:cNvPr>
          <p:cNvPicPr>
            <a:picLocks noChangeAspect="1"/>
          </p:cNvPicPr>
          <p:nvPr/>
        </p:nvPicPr>
        <p:blipFill>
          <a:blip r:embed="rId9"/>
          <a:stretch>
            <a:fillRect/>
          </a:stretch>
        </p:blipFill>
        <p:spPr>
          <a:xfrm>
            <a:off x="-24130" y="-1239"/>
            <a:ext cx="4452361" cy="6859239"/>
          </a:xfrm>
          <a:prstGeom prst="rect">
            <a:avLst/>
          </a:prstGeom>
        </p:spPr>
      </p:pic>
      <p:pic>
        <p:nvPicPr>
          <p:cNvPr id="120" name="Picture 119">
            <a:extLst>
              <a:ext uri="{FF2B5EF4-FFF2-40B4-BE49-F238E27FC236}">
                <a16:creationId xmlns:a16="http://schemas.microsoft.com/office/drawing/2014/main" id="{46510FED-4E78-2917-C124-CF109D52CA88}"/>
              </a:ext>
            </a:extLst>
          </p:cNvPr>
          <p:cNvPicPr>
            <a:picLocks noChangeAspect="1"/>
          </p:cNvPicPr>
          <p:nvPr/>
        </p:nvPicPr>
        <p:blipFill>
          <a:blip r:embed="rId10">
            <a:duotone>
              <a:schemeClr val="accent2">
                <a:shade val="45000"/>
                <a:satMod val="135000"/>
              </a:schemeClr>
              <a:prstClr val="white"/>
            </a:duotone>
          </a:blip>
          <a:stretch>
            <a:fillRect/>
          </a:stretch>
        </p:blipFill>
        <p:spPr>
          <a:xfrm>
            <a:off x="10999071" y="1763384"/>
            <a:ext cx="612918" cy="604522"/>
          </a:xfrm>
          <a:prstGeom prst="rect">
            <a:avLst/>
          </a:prstGeom>
        </p:spPr>
      </p:pic>
      <p:sp>
        <p:nvSpPr>
          <p:cNvPr id="121" name="ZoneTexte 54 - 3 - 1">
            <a:extLst>
              <a:ext uri="{FF2B5EF4-FFF2-40B4-BE49-F238E27FC236}">
                <a16:creationId xmlns:a16="http://schemas.microsoft.com/office/drawing/2014/main" id="{E1D397FF-224A-D12F-1FE3-964BCA63B469}"/>
              </a:ext>
            </a:extLst>
          </p:cNvPr>
          <p:cNvSpPr txBox="1"/>
          <p:nvPr/>
        </p:nvSpPr>
        <p:spPr>
          <a:xfrm>
            <a:off x="5319296" y="1774200"/>
            <a:ext cx="5475912" cy="573074"/>
          </a:xfrm>
          <a:prstGeom prst="rect">
            <a:avLst/>
          </a:prstGeom>
          <a:noFill/>
        </p:spPr>
        <p:txBody>
          <a:bodyPr wrap="square" rtlCol="0" anchor="t">
            <a:noAutofit/>
          </a:bodyPr>
          <a:lstStyle/>
          <a:p>
            <a:r>
              <a:rPr lang="he-IL" sz="2000" b="1">
                <a:solidFill>
                  <a:srgbClr val="BE5108"/>
                </a:solidFill>
                <a:latin typeface="Heebo" pitchFamily="2" charset="-79"/>
                <a:cs typeface="Heebo" pitchFamily="2" charset="-79"/>
              </a:rPr>
              <a:t>שימור ה-</a:t>
            </a:r>
            <a:r>
              <a:rPr lang="en-US" sz="2000" b="1">
                <a:solidFill>
                  <a:srgbClr val="BE5108"/>
                </a:solidFill>
                <a:latin typeface="Heebo" pitchFamily="2" charset="-79"/>
                <a:cs typeface="Heebo" pitchFamily="2" charset="-79"/>
              </a:rPr>
              <a:t>DNA </a:t>
            </a:r>
            <a:r>
              <a:rPr lang="he-IL" sz="2000" b="1">
                <a:solidFill>
                  <a:srgbClr val="BE5108"/>
                </a:solidFill>
                <a:latin typeface="Heebo" pitchFamily="2" charset="-79"/>
                <a:cs typeface="Heebo" pitchFamily="2" charset="-79"/>
              </a:rPr>
              <a:t> של רעננה על ידי שימור  מרחבים המגדירים את המושבה המקורית</a:t>
            </a:r>
          </a:p>
        </p:txBody>
      </p:sp>
      <p:pic>
        <p:nvPicPr>
          <p:cNvPr id="123" name="Picture 122">
            <a:extLst>
              <a:ext uri="{FF2B5EF4-FFF2-40B4-BE49-F238E27FC236}">
                <a16:creationId xmlns:a16="http://schemas.microsoft.com/office/drawing/2014/main" id="{D5180EF6-4E66-F01F-ABB4-4F79A6A05717}"/>
              </a:ext>
            </a:extLst>
          </p:cNvPr>
          <p:cNvPicPr>
            <a:picLocks noChangeAspect="1"/>
          </p:cNvPicPr>
          <p:nvPr/>
        </p:nvPicPr>
        <p:blipFill>
          <a:blip r:embed="rId11">
            <a:duotone>
              <a:schemeClr val="accent6">
                <a:shade val="45000"/>
                <a:satMod val="135000"/>
              </a:schemeClr>
              <a:prstClr val="white"/>
            </a:duotone>
          </a:blip>
          <a:stretch>
            <a:fillRect/>
          </a:stretch>
        </p:blipFill>
        <p:spPr>
          <a:xfrm>
            <a:off x="10818706" y="2330062"/>
            <a:ext cx="973648" cy="877546"/>
          </a:xfrm>
          <a:prstGeom prst="rect">
            <a:avLst/>
          </a:prstGeom>
        </p:spPr>
      </p:pic>
      <p:sp>
        <p:nvSpPr>
          <p:cNvPr id="124" name="ZoneTexte 54 - 3 - 1">
            <a:extLst>
              <a:ext uri="{FF2B5EF4-FFF2-40B4-BE49-F238E27FC236}">
                <a16:creationId xmlns:a16="http://schemas.microsoft.com/office/drawing/2014/main" id="{B50B25D9-829B-4354-0C8E-71064916396A}"/>
              </a:ext>
            </a:extLst>
          </p:cNvPr>
          <p:cNvSpPr txBox="1"/>
          <p:nvPr/>
        </p:nvSpPr>
        <p:spPr>
          <a:xfrm>
            <a:off x="6491814" y="2505101"/>
            <a:ext cx="4303393" cy="885311"/>
          </a:xfrm>
          <a:prstGeom prst="rect">
            <a:avLst/>
          </a:prstGeom>
          <a:noFill/>
        </p:spPr>
        <p:txBody>
          <a:bodyPr wrap="square" rtlCol="0" anchor="t">
            <a:noAutofit/>
          </a:bodyPr>
          <a:lstStyle/>
          <a:p>
            <a:r>
              <a:rPr lang="he-IL" sz="2000" b="1">
                <a:solidFill>
                  <a:srgbClr val="428018"/>
                </a:solidFill>
                <a:latin typeface="Heebo" pitchFamily="2" charset="-79"/>
                <a:cs typeface="Heebo" pitchFamily="2" charset="-79"/>
              </a:rPr>
              <a:t>שימור עצים וצמחיה קיימת לאורך רחוב אחוזה והרחובות שפוגשים אותו</a:t>
            </a:r>
          </a:p>
        </p:txBody>
      </p:sp>
      <p:pic>
        <p:nvPicPr>
          <p:cNvPr id="128" name="Picture 127">
            <a:extLst>
              <a:ext uri="{FF2B5EF4-FFF2-40B4-BE49-F238E27FC236}">
                <a16:creationId xmlns:a16="http://schemas.microsoft.com/office/drawing/2014/main" id="{6EBF6F8E-FFBE-842C-6DF5-76B9795F1793}"/>
              </a:ext>
            </a:extLst>
          </p:cNvPr>
          <p:cNvPicPr>
            <a:picLocks noChangeAspect="1"/>
          </p:cNvPicPr>
          <p:nvPr/>
        </p:nvPicPr>
        <p:blipFill>
          <a:blip r:embed="rId12"/>
          <a:srcRect l="2645" t="2772" r="2402" b="2594"/>
          <a:stretch/>
        </p:blipFill>
        <p:spPr>
          <a:xfrm>
            <a:off x="9454844" y="4169134"/>
            <a:ext cx="2332889" cy="1759637"/>
          </a:xfrm>
          <a:prstGeom prst="rect">
            <a:avLst/>
          </a:prstGeom>
          <a:ln>
            <a:noFill/>
          </a:ln>
        </p:spPr>
      </p:pic>
      <p:pic>
        <p:nvPicPr>
          <p:cNvPr id="129" name="Picture 128" descr="A building with trees and a playground&#10;&#10;Description automatically generated">
            <a:extLst>
              <a:ext uri="{FF2B5EF4-FFF2-40B4-BE49-F238E27FC236}">
                <a16:creationId xmlns:a16="http://schemas.microsoft.com/office/drawing/2014/main" id="{B80D0319-4473-097D-6C81-79A1180D5568}"/>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7037453" y="4169134"/>
            <a:ext cx="2342679" cy="1759036"/>
          </a:xfrm>
          <a:prstGeom prst="rect">
            <a:avLst/>
          </a:prstGeom>
          <a:ln w="6350">
            <a:noFill/>
          </a:ln>
        </p:spPr>
      </p:pic>
      <p:sp>
        <p:nvSpPr>
          <p:cNvPr id="130" name="תיבת טקסט 1">
            <a:extLst>
              <a:ext uri="{FF2B5EF4-FFF2-40B4-BE49-F238E27FC236}">
                <a16:creationId xmlns:a16="http://schemas.microsoft.com/office/drawing/2014/main" id="{460D34C4-C4E5-C2CF-C237-04402EF60CB3}"/>
              </a:ext>
            </a:extLst>
          </p:cNvPr>
          <p:cNvSpPr txBox="1"/>
          <p:nvPr/>
        </p:nvSpPr>
        <p:spPr>
          <a:xfrm>
            <a:off x="7047243" y="5924805"/>
            <a:ext cx="2332889" cy="276999"/>
          </a:xfrm>
          <a:prstGeom prst="rect">
            <a:avLst/>
          </a:prstGeom>
          <a:noFill/>
        </p:spPr>
        <p:txBody>
          <a:bodyPr wrap="square" rtlCol="1">
            <a:spAutoFit/>
          </a:bodyPr>
          <a:lstStyle/>
          <a:p>
            <a:pPr algn="just" rtl="1"/>
            <a:r>
              <a:rPr lang="he-IL" sz="1200">
                <a:latin typeface="Heebo" pitchFamily="2" charset="-79"/>
                <a:cs typeface="Heebo" pitchFamily="2" charset="-79"/>
              </a:rPr>
              <a:t>בית ספר מגד</a:t>
            </a:r>
          </a:p>
        </p:txBody>
      </p:sp>
      <p:pic>
        <p:nvPicPr>
          <p:cNvPr id="131" name="Picture 130" descr="A row of benches on a sidewalk&#10;&#10;Description automatically generated">
            <a:extLst>
              <a:ext uri="{FF2B5EF4-FFF2-40B4-BE49-F238E27FC236}">
                <a16:creationId xmlns:a16="http://schemas.microsoft.com/office/drawing/2014/main" id="{6EE74E4D-DD8D-2105-79E7-4950DC5FCDF6}"/>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4629849" y="4187345"/>
            <a:ext cx="2342679" cy="1759036"/>
          </a:xfrm>
          <a:prstGeom prst="rect">
            <a:avLst/>
          </a:prstGeom>
        </p:spPr>
      </p:pic>
      <p:sp>
        <p:nvSpPr>
          <p:cNvPr id="132" name="תיבת טקסט 1">
            <a:extLst>
              <a:ext uri="{FF2B5EF4-FFF2-40B4-BE49-F238E27FC236}">
                <a16:creationId xmlns:a16="http://schemas.microsoft.com/office/drawing/2014/main" id="{D4317616-F202-5FBF-76A2-61D8E76C0B27}"/>
              </a:ext>
            </a:extLst>
          </p:cNvPr>
          <p:cNvSpPr txBox="1"/>
          <p:nvPr/>
        </p:nvSpPr>
        <p:spPr>
          <a:xfrm>
            <a:off x="4401852" y="5924805"/>
            <a:ext cx="2625869" cy="276999"/>
          </a:xfrm>
          <a:prstGeom prst="rect">
            <a:avLst/>
          </a:prstGeom>
          <a:noFill/>
        </p:spPr>
        <p:txBody>
          <a:bodyPr wrap="square" rtlCol="1">
            <a:spAutoFit/>
          </a:bodyPr>
          <a:lstStyle/>
          <a:p>
            <a:pPr algn="just" rtl="1"/>
            <a:r>
              <a:rPr lang="he-IL" sz="1200">
                <a:latin typeface="Heebo" pitchFamily="2" charset="-79"/>
                <a:cs typeface="Heebo" pitchFamily="2" charset="-79"/>
              </a:rPr>
              <a:t>פינת ישיבה בצמוד לבית הכנסת הגדול</a:t>
            </a:r>
          </a:p>
        </p:txBody>
      </p:sp>
      <p:sp>
        <p:nvSpPr>
          <p:cNvPr id="133" name="תיבת טקסט 1">
            <a:extLst>
              <a:ext uri="{FF2B5EF4-FFF2-40B4-BE49-F238E27FC236}">
                <a16:creationId xmlns:a16="http://schemas.microsoft.com/office/drawing/2014/main" id="{3D943398-CFDC-564B-A626-0A10FBBD49A5}"/>
              </a:ext>
            </a:extLst>
          </p:cNvPr>
          <p:cNvSpPr txBox="1"/>
          <p:nvPr/>
        </p:nvSpPr>
        <p:spPr>
          <a:xfrm>
            <a:off x="9445057" y="5924805"/>
            <a:ext cx="2332889" cy="276999"/>
          </a:xfrm>
          <a:prstGeom prst="rect">
            <a:avLst/>
          </a:prstGeom>
          <a:noFill/>
        </p:spPr>
        <p:txBody>
          <a:bodyPr wrap="square" rtlCol="1">
            <a:spAutoFit/>
          </a:bodyPr>
          <a:lstStyle/>
          <a:p>
            <a:pPr algn="just" rtl="1"/>
            <a:r>
              <a:rPr lang="he-IL" sz="1200">
                <a:latin typeface="Heebo" pitchFamily="2" charset="-79"/>
                <a:cs typeface="Heebo" pitchFamily="2" charset="-79"/>
              </a:rPr>
              <a:t>צומת חנקין</a:t>
            </a:r>
          </a:p>
        </p:txBody>
      </p:sp>
      <p:sp>
        <p:nvSpPr>
          <p:cNvPr id="54" name="תיבת טקסט 40">
            <a:extLst>
              <a:ext uri="{FF2B5EF4-FFF2-40B4-BE49-F238E27FC236}">
                <a16:creationId xmlns:a16="http://schemas.microsoft.com/office/drawing/2014/main" id="{DD2099B6-AE1A-6E16-2F49-4D366EE9760B}"/>
              </a:ext>
            </a:extLst>
          </p:cNvPr>
          <p:cNvSpPr txBox="1"/>
          <p:nvPr/>
        </p:nvSpPr>
        <p:spPr>
          <a:xfrm>
            <a:off x="2812059" y="1061222"/>
            <a:ext cx="9002253" cy="400110"/>
          </a:xfrm>
          <a:prstGeom prst="rect">
            <a:avLst/>
          </a:prstGeom>
          <a:noFill/>
        </p:spPr>
        <p:txBody>
          <a:bodyPr wrap="square" rtlCol="0">
            <a:spAutoFit/>
          </a:bodyPr>
          <a:lstStyle/>
          <a:p>
            <a:pPr algn="r" rtl="1"/>
            <a:r>
              <a:rPr lang="he-IL" sz="2000" b="1">
                <a:latin typeface="Heebo" pitchFamily="2" charset="-79"/>
                <a:cs typeface="Heebo" pitchFamily="2" charset="-79"/>
              </a:rPr>
              <a:t>רחוב אחוזה -דרך חקלאית היסטורית - עמוד השדרה העירוני</a:t>
            </a:r>
            <a:endParaRPr lang="en-US" sz="2000" b="1">
              <a:latin typeface="Heebo" pitchFamily="2" charset="-79"/>
              <a:cs typeface="Heebo" pitchFamily="2" charset="-79"/>
            </a:endParaRPr>
          </a:p>
        </p:txBody>
      </p:sp>
      <p:sp>
        <p:nvSpPr>
          <p:cNvPr id="3" name="Slide Number Placeholder 1">
            <a:extLst>
              <a:ext uri="{FF2B5EF4-FFF2-40B4-BE49-F238E27FC236}">
                <a16:creationId xmlns:a16="http://schemas.microsoft.com/office/drawing/2014/main" id="{4A8BCB9A-E941-7784-43FA-8D7E96F70667}"/>
              </a:ext>
            </a:extLst>
          </p:cNvPr>
          <p:cNvSpPr txBox="1">
            <a:spLocks/>
          </p:cNvSpPr>
          <p:nvPr/>
        </p:nvSpPr>
        <p:spPr>
          <a:xfrm>
            <a:off x="11396215" y="6513890"/>
            <a:ext cx="690920" cy="298872"/>
          </a:xfrm>
          <a:prstGeom prst="rect">
            <a:avLst/>
          </a:prstGeom>
        </p:spPr>
        <p:txBody>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fld id="{F36D83D4-5876-48AB-ABD6-4DF4AD9B01FA}" type="slidenum">
              <a:rPr lang="he-IL" sz="1200" smtClean="0">
                <a:solidFill>
                  <a:schemeClr val="accent3"/>
                </a:solidFill>
                <a:latin typeface="Heebo" pitchFamily="2" charset="-79"/>
                <a:cs typeface="Heebo" pitchFamily="2" charset="-79"/>
              </a:rPr>
              <a:pPr/>
              <a:t>12</a:t>
            </a:fld>
            <a:endParaRPr lang="he-IL" sz="1200">
              <a:solidFill>
                <a:schemeClr val="accent3"/>
              </a:solidFill>
              <a:latin typeface="Heebo" pitchFamily="2" charset="-79"/>
              <a:cs typeface="Heebo" pitchFamily="2" charset="-79"/>
            </a:endParaRPr>
          </a:p>
        </p:txBody>
      </p:sp>
    </p:spTree>
    <p:extLst>
      <p:ext uri="{BB962C8B-B14F-4D97-AF65-F5344CB8AC3E}">
        <p14:creationId xmlns:p14="http://schemas.microsoft.com/office/powerpoint/2010/main" val="2499777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0E009-1E94-9A69-B36A-9FA613700647}"/>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8F6FE83D-AD6B-019E-010C-E775BFEA2930}"/>
              </a:ext>
            </a:extLst>
          </p:cNvPr>
          <p:cNvGrpSpPr/>
          <p:nvPr/>
        </p:nvGrpSpPr>
        <p:grpSpPr>
          <a:xfrm>
            <a:off x="2023847" y="6224301"/>
            <a:ext cx="8558253" cy="615944"/>
            <a:chOff x="1901363" y="6047503"/>
            <a:chExt cx="8811992" cy="773979"/>
          </a:xfrm>
        </p:grpSpPr>
        <p:pic>
          <p:nvPicPr>
            <p:cNvPr id="11" name="תמונה 9">
              <a:extLst>
                <a:ext uri="{FF2B5EF4-FFF2-40B4-BE49-F238E27FC236}">
                  <a16:creationId xmlns:a16="http://schemas.microsoft.com/office/drawing/2014/main" id="{11AD84B9-C419-5A68-2687-E5CC55B1C72E}"/>
                </a:ext>
              </a:extLst>
            </p:cNvPr>
            <p:cNvPicPr>
              <a:picLocks noChangeAspect="1"/>
            </p:cNvPicPr>
            <p:nvPr/>
          </p:nvPicPr>
          <p:blipFill>
            <a:blip r:embed="rId2"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12" name="Picture 11">
              <a:extLst>
                <a:ext uri="{FF2B5EF4-FFF2-40B4-BE49-F238E27FC236}">
                  <a16:creationId xmlns:a16="http://schemas.microsoft.com/office/drawing/2014/main" id="{962F649B-FCD4-4300-A950-BF93BCABA3B3}"/>
                </a:ext>
              </a:extLst>
            </p:cNvPr>
            <p:cNvPicPr>
              <a:picLocks noChangeAspect="1"/>
            </p:cNvPicPr>
            <p:nvPr/>
          </p:nvPicPr>
          <p:blipFill>
            <a:blip r:embed="rId3"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13" name="Picture 12">
              <a:extLst>
                <a:ext uri="{FF2B5EF4-FFF2-40B4-BE49-F238E27FC236}">
                  <a16:creationId xmlns:a16="http://schemas.microsoft.com/office/drawing/2014/main" id="{D2AD00F3-4A71-2583-39F8-7B0E99502768}"/>
                </a:ext>
              </a:extLst>
            </p:cNvPr>
            <p:cNvPicPr>
              <a:picLocks noChangeAspect="1"/>
            </p:cNvPicPr>
            <p:nvPr/>
          </p:nvPicPr>
          <p:blipFill>
            <a:blip r:embed="rId4"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15" name="Picture 14">
              <a:extLst>
                <a:ext uri="{FF2B5EF4-FFF2-40B4-BE49-F238E27FC236}">
                  <a16:creationId xmlns:a16="http://schemas.microsoft.com/office/drawing/2014/main" id="{F3138D5E-6522-51C3-0911-EBB22B00DEB2}"/>
                </a:ext>
              </a:extLst>
            </p:cNvPr>
            <p:cNvPicPr>
              <a:picLocks noChangeAspect="1"/>
            </p:cNvPicPr>
            <p:nvPr/>
          </p:nvPicPr>
          <p:blipFill>
            <a:blip r:embed="rId5">
              <a:alphaModFix amt="35000"/>
            </a:blip>
            <a:stretch>
              <a:fillRect/>
            </a:stretch>
          </p:blipFill>
          <p:spPr>
            <a:xfrm>
              <a:off x="3610895" y="6247754"/>
              <a:ext cx="1169922" cy="354196"/>
            </a:xfrm>
            <a:prstGeom prst="rect">
              <a:avLst/>
            </a:prstGeom>
          </p:spPr>
        </p:pic>
        <p:pic>
          <p:nvPicPr>
            <p:cNvPr id="16" name="Picture 15">
              <a:extLst>
                <a:ext uri="{FF2B5EF4-FFF2-40B4-BE49-F238E27FC236}">
                  <a16:creationId xmlns:a16="http://schemas.microsoft.com/office/drawing/2014/main" id="{839DB8C5-C6CF-588E-3043-F76F8111AF5F}"/>
                </a:ext>
              </a:extLst>
            </p:cNvPr>
            <p:cNvPicPr>
              <a:picLocks noChangeAspect="1"/>
            </p:cNvPicPr>
            <p:nvPr/>
          </p:nvPicPr>
          <p:blipFill rotWithShape="1">
            <a:blip r:embed="rId6">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17" name="תמונה 11" descr="תמונה שמכילה גרפיקה, גופן, לוגו, צילום מסך&#10;&#10;התיאור נוצר באופן אוטומטי">
              <a:extLst>
                <a:ext uri="{FF2B5EF4-FFF2-40B4-BE49-F238E27FC236}">
                  <a16:creationId xmlns:a16="http://schemas.microsoft.com/office/drawing/2014/main" id="{F702F673-C8CE-9C43-82CC-DF5CE42CA9C8}"/>
                </a:ext>
              </a:extLst>
            </p:cNvPr>
            <p:cNvPicPr>
              <a:picLocks noChangeAspect="1"/>
            </p:cNvPicPr>
            <p:nvPr/>
          </p:nvPicPr>
          <p:blipFill>
            <a:blip r:embed="rId7">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18" name="Picture 4" descr="עיריית רעננה - עירייה - רעננה עירי - סמל העיר">
              <a:extLst>
                <a:ext uri="{FF2B5EF4-FFF2-40B4-BE49-F238E27FC236}">
                  <a16:creationId xmlns:a16="http://schemas.microsoft.com/office/drawing/2014/main" id="{262B609F-B8BE-D587-7D80-F43602AFDFF0}"/>
                </a:ext>
              </a:extLst>
            </p:cNvPr>
            <p:cNvPicPr>
              <a:picLocks noChangeAspect="1" noChangeArrowheads="1"/>
            </p:cNvPicPr>
            <p:nvPr/>
          </p:nvPicPr>
          <p:blipFill>
            <a:blip r:embed="rId8">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כותרת 1">
            <a:extLst>
              <a:ext uri="{FF2B5EF4-FFF2-40B4-BE49-F238E27FC236}">
                <a16:creationId xmlns:a16="http://schemas.microsoft.com/office/drawing/2014/main" id="{FC22391C-A76D-7331-85D3-7D30826C934E}"/>
              </a:ext>
            </a:extLst>
          </p:cNvPr>
          <p:cNvSpPr>
            <a:spLocks noGrp="1"/>
          </p:cNvSpPr>
          <p:nvPr>
            <p:ph type="title" idx="4294967295"/>
          </p:nvPr>
        </p:nvSpPr>
        <p:spPr>
          <a:xfrm>
            <a:off x="2775019" y="336379"/>
            <a:ext cx="8874558" cy="563190"/>
          </a:xfrm>
        </p:spPr>
        <p:txBody>
          <a:bodyPr>
            <a:noAutofit/>
          </a:bodyPr>
          <a:lstStyle/>
          <a:p>
            <a:pPr algn="r"/>
            <a:r>
              <a:rPr lang="he-IL" sz="3200" b="1">
                <a:solidFill>
                  <a:srgbClr val="1E48BC"/>
                </a:solidFill>
                <a:latin typeface="Assistant" pitchFamily="2" charset="-79"/>
                <a:ea typeface="+mn-ea"/>
                <a:cs typeface="Assistant" pitchFamily="2" charset="-79"/>
              </a:rPr>
              <a:t>עקרונות תכנון –   תחבורה</a:t>
            </a:r>
          </a:p>
        </p:txBody>
      </p:sp>
      <p:cxnSp>
        <p:nvCxnSpPr>
          <p:cNvPr id="2" name="מחבר ישר 1">
            <a:extLst>
              <a:ext uri="{FF2B5EF4-FFF2-40B4-BE49-F238E27FC236}">
                <a16:creationId xmlns:a16="http://schemas.microsoft.com/office/drawing/2014/main" id="{B574E246-8674-91A6-4D63-87401088502F}"/>
              </a:ext>
            </a:extLst>
          </p:cNvPr>
          <p:cNvCxnSpPr>
            <a:cxnSpLocks/>
          </p:cNvCxnSpPr>
          <p:nvPr/>
        </p:nvCxnSpPr>
        <p:spPr>
          <a:xfrm>
            <a:off x="9174801" y="865787"/>
            <a:ext cx="2426094"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grpSp>
        <p:nvGrpSpPr>
          <p:cNvPr id="30" name="Group 29" hidden="1">
            <a:extLst>
              <a:ext uri="{FF2B5EF4-FFF2-40B4-BE49-F238E27FC236}">
                <a16:creationId xmlns:a16="http://schemas.microsoft.com/office/drawing/2014/main" id="{F5E455D6-EC27-241B-D93F-F7C901C72E6C}"/>
              </a:ext>
            </a:extLst>
          </p:cNvPr>
          <p:cNvGrpSpPr/>
          <p:nvPr/>
        </p:nvGrpSpPr>
        <p:grpSpPr>
          <a:xfrm>
            <a:off x="316844" y="4316957"/>
            <a:ext cx="11489471" cy="993321"/>
            <a:chOff x="316844" y="4316957"/>
            <a:chExt cx="11489471" cy="993321"/>
          </a:xfrm>
        </p:grpSpPr>
        <p:grpSp>
          <p:nvGrpSpPr>
            <p:cNvPr id="109" name="Group 108">
              <a:extLst>
                <a:ext uri="{FF2B5EF4-FFF2-40B4-BE49-F238E27FC236}">
                  <a16:creationId xmlns:a16="http://schemas.microsoft.com/office/drawing/2014/main" id="{7C443469-DA84-CEF8-CABB-50B51522BD83}"/>
                </a:ext>
              </a:extLst>
            </p:cNvPr>
            <p:cNvGrpSpPr/>
            <p:nvPr/>
          </p:nvGrpSpPr>
          <p:grpSpPr>
            <a:xfrm>
              <a:off x="1294691" y="4316957"/>
              <a:ext cx="1078446" cy="451986"/>
              <a:chOff x="-5295145" y="3144175"/>
              <a:chExt cx="47703633" cy="427092"/>
            </a:xfrm>
          </p:grpSpPr>
          <p:grpSp>
            <p:nvGrpSpPr>
              <p:cNvPr id="110" name="Group 109">
                <a:extLst>
                  <a:ext uri="{FF2B5EF4-FFF2-40B4-BE49-F238E27FC236}">
                    <a16:creationId xmlns:a16="http://schemas.microsoft.com/office/drawing/2014/main" id="{CEDD8DC0-F67C-432B-6A60-65B0633167A6}"/>
                  </a:ext>
                </a:extLst>
              </p:cNvPr>
              <p:cNvGrpSpPr/>
              <p:nvPr/>
            </p:nvGrpSpPr>
            <p:grpSpPr>
              <a:xfrm>
                <a:off x="-5295145" y="3292453"/>
                <a:ext cx="47654548" cy="100442"/>
                <a:chOff x="-5295145" y="3292453"/>
                <a:chExt cx="47654548" cy="100442"/>
              </a:xfrm>
            </p:grpSpPr>
            <p:sp>
              <p:nvSpPr>
                <p:cNvPr id="113" name="Freeform: Shape 112">
                  <a:extLst>
                    <a:ext uri="{FF2B5EF4-FFF2-40B4-BE49-F238E27FC236}">
                      <a16:creationId xmlns:a16="http://schemas.microsoft.com/office/drawing/2014/main" id="{3557E6AB-BE27-F681-4B78-5790ADB1F025}"/>
                    </a:ext>
                  </a:extLst>
                </p:cNvPr>
                <p:cNvSpPr/>
                <p:nvPr/>
              </p:nvSpPr>
              <p:spPr>
                <a:xfrm flipV="1">
                  <a:off x="-5191563" y="3292453"/>
                  <a:ext cx="47421335" cy="57784"/>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14" name="Freeform: Shape 113">
                  <a:extLst>
                    <a:ext uri="{FF2B5EF4-FFF2-40B4-BE49-F238E27FC236}">
                      <a16:creationId xmlns:a16="http://schemas.microsoft.com/office/drawing/2014/main" id="{7A668E52-1531-74CE-DD86-B10D76301564}"/>
                    </a:ext>
                  </a:extLst>
                </p:cNvPr>
                <p:cNvSpPr/>
                <p:nvPr/>
              </p:nvSpPr>
              <p:spPr>
                <a:xfrm rot="16200000" flipV="1">
                  <a:off x="-5318001" y="3324311"/>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15" name="Freeform: Shape 114">
                  <a:extLst>
                    <a:ext uri="{FF2B5EF4-FFF2-40B4-BE49-F238E27FC236}">
                      <a16:creationId xmlns:a16="http://schemas.microsoft.com/office/drawing/2014/main" id="{1CE15E6B-511A-3E0E-CFB0-1EE40DE0B3F3}"/>
                    </a:ext>
                  </a:extLst>
                </p:cNvPr>
                <p:cNvSpPr/>
                <p:nvPr/>
              </p:nvSpPr>
              <p:spPr>
                <a:xfrm rot="16200000" flipV="1">
                  <a:off x="42290820" y="3324310"/>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grpSp>
          <p:sp>
            <p:nvSpPr>
              <p:cNvPr id="111" name="TextBox 110">
                <a:extLst>
                  <a:ext uri="{FF2B5EF4-FFF2-40B4-BE49-F238E27FC236}">
                    <a16:creationId xmlns:a16="http://schemas.microsoft.com/office/drawing/2014/main" id="{6AFC770A-DD5A-8927-0AFF-15D9068EA9AC}"/>
                  </a:ext>
                </a:extLst>
              </p:cNvPr>
              <p:cNvSpPr txBox="1"/>
              <p:nvPr/>
            </p:nvSpPr>
            <p:spPr>
              <a:xfrm>
                <a:off x="-5295145" y="3144175"/>
                <a:ext cx="47675677" cy="256532"/>
              </a:xfrm>
              <a:prstGeom prst="rect">
                <a:avLst/>
              </a:prstGeom>
            </p:spPr>
            <p:txBody>
              <a:bodyPr wrap="square" rIns="96770" rtlCol="0" anchor="ctr">
                <a:spAutoFit/>
              </a:bodyPr>
              <a:lstStyle/>
              <a:p>
                <a:pPr algn="ctr"/>
                <a:r>
                  <a:rPr lang="he-IL" sz="1164" b="1">
                    <a:effectLst>
                      <a:glow rad="63500">
                        <a:schemeClr val="bg1">
                          <a:alpha val="40000"/>
                        </a:schemeClr>
                      </a:glow>
                    </a:effectLst>
                  </a:rPr>
                  <a:t>4 מ'</a:t>
                </a:r>
                <a:endParaRPr lang="en-IL" sz="1164" b="1">
                  <a:effectLst>
                    <a:glow rad="63500">
                      <a:schemeClr val="bg1">
                        <a:alpha val="40000"/>
                      </a:schemeClr>
                    </a:glow>
                  </a:effectLst>
                </a:endParaRPr>
              </a:p>
            </p:txBody>
          </p:sp>
          <p:sp>
            <p:nvSpPr>
              <p:cNvPr id="112" name="TextBox 111">
                <a:extLst>
                  <a:ext uri="{FF2B5EF4-FFF2-40B4-BE49-F238E27FC236}">
                    <a16:creationId xmlns:a16="http://schemas.microsoft.com/office/drawing/2014/main" id="{A851F10E-737C-5104-2A93-1F9F4B5A6FC7}"/>
                  </a:ext>
                </a:extLst>
              </p:cNvPr>
              <p:cNvSpPr txBox="1"/>
              <p:nvPr/>
            </p:nvSpPr>
            <p:spPr>
              <a:xfrm>
                <a:off x="-5176908" y="3330185"/>
                <a:ext cx="47585396" cy="241082"/>
              </a:xfrm>
              <a:prstGeom prst="rect">
                <a:avLst/>
              </a:prstGeom>
            </p:spPr>
            <p:txBody>
              <a:bodyPr wrap="square" rIns="96770" rtlCol="0" anchor="ctr">
                <a:spAutoFit/>
              </a:bodyPr>
              <a:lstStyle/>
              <a:p>
                <a:pPr algn="ctr"/>
                <a:r>
                  <a:rPr lang="he-IL" sz="1058" b="1">
                    <a:effectLst>
                      <a:glow rad="63500">
                        <a:schemeClr val="bg1">
                          <a:alpha val="40000"/>
                        </a:schemeClr>
                      </a:glow>
                    </a:effectLst>
                  </a:rPr>
                  <a:t>רצועת הליכה</a:t>
                </a:r>
                <a:endParaRPr lang="en-IL" sz="1058" b="1">
                  <a:effectLst>
                    <a:glow rad="63500">
                      <a:schemeClr val="bg1">
                        <a:alpha val="40000"/>
                      </a:schemeClr>
                    </a:glow>
                  </a:effectLst>
                </a:endParaRPr>
              </a:p>
            </p:txBody>
          </p:sp>
        </p:grpSp>
        <p:grpSp>
          <p:nvGrpSpPr>
            <p:cNvPr id="116" name="Group 115">
              <a:extLst>
                <a:ext uri="{FF2B5EF4-FFF2-40B4-BE49-F238E27FC236}">
                  <a16:creationId xmlns:a16="http://schemas.microsoft.com/office/drawing/2014/main" id="{252933F6-EE16-CA98-22FC-B565F79B9C0A}"/>
                </a:ext>
              </a:extLst>
            </p:cNvPr>
            <p:cNvGrpSpPr/>
            <p:nvPr/>
          </p:nvGrpSpPr>
          <p:grpSpPr>
            <a:xfrm>
              <a:off x="2582548" y="4316957"/>
              <a:ext cx="766473" cy="451986"/>
              <a:chOff x="-5295145" y="3144175"/>
              <a:chExt cx="47703633" cy="427092"/>
            </a:xfrm>
          </p:grpSpPr>
          <p:grpSp>
            <p:nvGrpSpPr>
              <p:cNvPr id="117" name="Group 116">
                <a:extLst>
                  <a:ext uri="{FF2B5EF4-FFF2-40B4-BE49-F238E27FC236}">
                    <a16:creationId xmlns:a16="http://schemas.microsoft.com/office/drawing/2014/main" id="{AB448800-68D2-98A1-F9D6-6090619E687C}"/>
                  </a:ext>
                </a:extLst>
              </p:cNvPr>
              <p:cNvGrpSpPr/>
              <p:nvPr/>
            </p:nvGrpSpPr>
            <p:grpSpPr>
              <a:xfrm>
                <a:off x="-5295145" y="3292453"/>
                <a:ext cx="47654548" cy="100442"/>
                <a:chOff x="-5295145" y="3292453"/>
                <a:chExt cx="47654548" cy="100442"/>
              </a:xfrm>
            </p:grpSpPr>
            <p:sp>
              <p:nvSpPr>
                <p:cNvPr id="120" name="Freeform: Shape 119">
                  <a:extLst>
                    <a:ext uri="{FF2B5EF4-FFF2-40B4-BE49-F238E27FC236}">
                      <a16:creationId xmlns:a16="http://schemas.microsoft.com/office/drawing/2014/main" id="{EEAF11D6-C909-0BBC-9F87-1BEF3AC7C6DF}"/>
                    </a:ext>
                  </a:extLst>
                </p:cNvPr>
                <p:cNvSpPr/>
                <p:nvPr/>
              </p:nvSpPr>
              <p:spPr>
                <a:xfrm flipV="1">
                  <a:off x="-5191563" y="3292453"/>
                  <a:ext cx="47421335" cy="57784"/>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21" name="Freeform: Shape 120">
                  <a:extLst>
                    <a:ext uri="{FF2B5EF4-FFF2-40B4-BE49-F238E27FC236}">
                      <a16:creationId xmlns:a16="http://schemas.microsoft.com/office/drawing/2014/main" id="{C8EFA5F6-A62E-A1C5-BAB4-5938BC7FAB79}"/>
                    </a:ext>
                  </a:extLst>
                </p:cNvPr>
                <p:cNvSpPr/>
                <p:nvPr/>
              </p:nvSpPr>
              <p:spPr>
                <a:xfrm rot="16200000" flipV="1">
                  <a:off x="-5318001" y="3324311"/>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22" name="Freeform: Shape 121">
                  <a:extLst>
                    <a:ext uri="{FF2B5EF4-FFF2-40B4-BE49-F238E27FC236}">
                      <a16:creationId xmlns:a16="http://schemas.microsoft.com/office/drawing/2014/main" id="{9990B330-566F-913B-D86C-AC2986FEBCCE}"/>
                    </a:ext>
                  </a:extLst>
                </p:cNvPr>
                <p:cNvSpPr/>
                <p:nvPr/>
              </p:nvSpPr>
              <p:spPr>
                <a:xfrm rot="16200000" flipV="1">
                  <a:off x="42290820" y="3324310"/>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grpSp>
          <p:sp>
            <p:nvSpPr>
              <p:cNvPr id="118" name="TextBox 117">
                <a:extLst>
                  <a:ext uri="{FF2B5EF4-FFF2-40B4-BE49-F238E27FC236}">
                    <a16:creationId xmlns:a16="http://schemas.microsoft.com/office/drawing/2014/main" id="{D6A98DFE-F542-615D-ADF5-7E06F7D339E4}"/>
                  </a:ext>
                </a:extLst>
              </p:cNvPr>
              <p:cNvSpPr txBox="1"/>
              <p:nvPr/>
            </p:nvSpPr>
            <p:spPr>
              <a:xfrm>
                <a:off x="-5295145" y="3144175"/>
                <a:ext cx="47675688" cy="256532"/>
              </a:xfrm>
              <a:prstGeom prst="rect">
                <a:avLst/>
              </a:prstGeom>
            </p:spPr>
            <p:txBody>
              <a:bodyPr wrap="square" rIns="96770" rtlCol="0" anchor="ctr">
                <a:spAutoFit/>
              </a:bodyPr>
              <a:lstStyle/>
              <a:p>
                <a:pPr algn="ctr"/>
                <a:r>
                  <a:rPr lang="he-IL" sz="1164" b="1">
                    <a:effectLst>
                      <a:glow rad="63500">
                        <a:schemeClr val="bg1">
                          <a:alpha val="40000"/>
                        </a:schemeClr>
                      </a:glow>
                    </a:effectLst>
                  </a:rPr>
                  <a:t>3 מ'</a:t>
                </a:r>
                <a:endParaRPr lang="en-IL" sz="1164" b="1">
                  <a:effectLst>
                    <a:glow rad="63500">
                      <a:schemeClr val="bg1">
                        <a:alpha val="40000"/>
                      </a:schemeClr>
                    </a:glow>
                  </a:effectLst>
                </a:endParaRPr>
              </a:p>
            </p:txBody>
          </p:sp>
          <p:sp>
            <p:nvSpPr>
              <p:cNvPr id="119" name="TextBox 118">
                <a:extLst>
                  <a:ext uri="{FF2B5EF4-FFF2-40B4-BE49-F238E27FC236}">
                    <a16:creationId xmlns:a16="http://schemas.microsoft.com/office/drawing/2014/main" id="{F4192E06-3603-CE50-C87B-56E4A6D5512B}"/>
                  </a:ext>
                </a:extLst>
              </p:cNvPr>
              <p:cNvSpPr txBox="1"/>
              <p:nvPr/>
            </p:nvSpPr>
            <p:spPr>
              <a:xfrm>
                <a:off x="-5176893" y="3330185"/>
                <a:ext cx="47585381" cy="241082"/>
              </a:xfrm>
              <a:prstGeom prst="rect">
                <a:avLst/>
              </a:prstGeom>
            </p:spPr>
            <p:txBody>
              <a:bodyPr wrap="square" rIns="96770" rtlCol="0" anchor="ctr">
                <a:spAutoFit/>
              </a:bodyPr>
              <a:lstStyle/>
              <a:p>
                <a:pPr algn="ctr"/>
                <a:r>
                  <a:rPr lang="he-IL" sz="1058" b="1">
                    <a:effectLst>
                      <a:glow rad="63500">
                        <a:schemeClr val="bg1">
                          <a:alpha val="40000"/>
                        </a:schemeClr>
                      </a:glow>
                    </a:effectLst>
                  </a:rPr>
                  <a:t>אופניים</a:t>
                </a:r>
                <a:endParaRPr lang="en-IL" sz="1058" b="1">
                  <a:effectLst>
                    <a:glow rad="63500">
                      <a:schemeClr val="bg1">
                        <a:alpha val="40000"/>
                      </a:schemeClr>
                    </a:glow>
                  </a:effectLst>
                </a:endParaRPr>
              </a:p>
            </p:txBody>
          </p:sp>
        </p:grpSp>
        <p:grpSp>
          <p:nvGrpSpPr>
            <p:cNvPr id="123" name="Group 122">
              <a:extLst>
                <a:ext uri="{FF2B5EF4-FFF2-40B4-BE49-F238E27FC236}">
                  <a16:creationId xmlns:a16="http://schemas.microsoft.com/office/drawing/2014/main" id="{415ADA8F-3D04-2CF5-5A55-FD2CC5C9E44E}"/>
                </a:ext>
              </a:extLst>
            </p:cNvPr>
            <p:cNvGrpSpPr/>
            <p:nvPr/>
          </p:nvGrpSpPr>
          <p:grpSpPr>
            <a:xfrm>
              <a:off x="3270317" y="4316961"/>
              <a:ext cx="569960" cy="451987"/>
              <a:chOff x="-13868688" y="3144175"/>
              <a:chExt cx="64822854" cy="427092"/>
            </a:xfrm>
          </p:grpSpPr>
          <p:grpSp>
            <p:nvGrpSpPr>
              <p:cNvPr id="124" name="Group 123">
                <a:extLst>
                  <a:ext uri="{FF2B5EF4-FFF2-40B4-BE49-F238E27FC236}">
                    <a16:creationId xmlns:a16="http://schemas.microsoft.com/office/drawing/2014/main" id="{2195FD31-A8A5-3B73-0787-DF0941B0C414}"/>
                  </a:ext>
                </a:extLst>
              </p:cNvPr>
              <p:cNvGrpSpPr/>
              <p:nvPr/>
            </p:nvGrpSpPr>
            <p:grpSpPr>
              <a:xfrm>
                <a:off x="-5295145" y="3292453"/>
                <a:ext cx="47654548" cy="100442"/>
                <a:chOff x="-5295145" y="3292453"/>
                <a:chExt cx="47654548" cy="100442"/>
              </a:xfrm>
            </p:grpSpPr>
            <p:sp>
              <p:nvSpPr>
                <p:cNvPr id="127" name="Freeform: Shape 126">
                  <a:extLst>
                    <a:ext uri="{FF2B5EF4-FFF2-40B4-BE49-F238E27FC236}">
                      <a16:creationId xmlns:a16="http://schemas.microsoft.com/office/drawing/2014/main" id="{7F98AD4F-7C3A-AF57-AEF0-A5300E855285}"/>
                    </a:ext>
                  </a:extLst>
                </p:cNvPr>
                <p:cNvSpPr/>
                <p:nvPr/>
              </p:nvSpPr>
              <p:spPr>
                <a:xfrm flipV="1">
                  <a:off x="-5191563" y="3292453"/>
                  <a:ext cx="47421335" cy="57784"/>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28" name="Freeform: Shape 127">
                  <a:extLst>
                    <a:ext uri="{FF2B5EF4-FFF2-40B4-BE49-F238E27FC236}">
                      <a16:creationId xmlns:a16="http://schemas.microsoft.com/office/drawing/2014/main" id="{FD21E55F-60E5-0290-C57E-94528CB4E983}"/>
                    </a:ext>
                  </a:extLst>
                </p:cNvPr>
                <p:cNvSpPr/>
                <p:nvPr/>
              </p:nvSpPr>
              <p:spPr>
                <a:xfrm rot="16200000" flipV="1">
                  <a:off x="-5318001" y="3324311"/>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29" name="Freeform: Shape 128">
                  <a:extLst>
                    <a:ext uri="{FF2B5EF4-FFF2-40B4-BE49-F238E27FC236}">
                      <a16:creationId xmlns:a16="http://schemas.microsoft.com/office/drawing/2014/main" id="{91D225A2-02BC-6A10-E9B2-D2A5C07F9A5F}"/>
                    </a:ext>
                  </a:extLst>
                </p:cNvPr>
                <p:cNvSpPr/>
                <p:nvPr/>
              </p:nvSpPr>
              <p:spPr>
                <a:xfrm rot="16200000" flipV="1">
                  <a:off x="42290820" y="3324310"/>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grpSp>
          <p:sp>
            <p:nvSpPr>
              <p:cNvPr id="125" name="TextBox 124">
                <a:extLst>
                  <a:ext uri="{FF2B5EF4-FFF2-40B4-BE49-F238E27FC236}">
                    <a16:creationId xmlns:a16="http://schemas.microsoft.com/office/drawing/2014/main" id="{DE424B98-7A3E-EEAA-88E5-9564148A40F8}"/>
                  </a:ext>
                </a:extLst>
              </p:cNvPr>
              <p:cNvSpPr txBox="1"/>
              <p:nvPr/>
            </p:nvSpPr>
            <p:spPr>
              <a:xfrm>
                <a:off x="-13868688" y="3144175"/>
                <a:ext cx="64822854" cy="256532"/>
              </a:xfrm>
              <a:prstGeom prst="rect">
                <a:avLst/>
              </a:prstGeom>
            </p:spPr>
            <p:txBody>
              <a:bodyPr wrap="none" rIns="96770" rtlCol="0" anchor="ctr">
                <a:spAutoFit/>
              </a:bodyPr>
              <a:lstStyle/>
              <a:p>
                <a:pPr algn="ctr"/>
                <a:r>
                  <a:rPr lang="he-IL" sz="1164" b="1">
                    <a:effectLst>
                      <a:glow rad="63500">
                        <a:schemeClr val="bg1">
                          <a:alpha val="40000"/>
                        </a:schemeClr>
                      </a:glow>
                    </a:effectLst>
                  </a:rPr>
                  <a:t>1.5 מ'</a:t>
                </a:r>
                <a:endParaRPr lang="en-IL" sz="1164" b="1">
                  <a:effectLst>
                    <a:glow rad="63500">
                      <a:schemeClr val="bg1">
                        <a:alpha val="40000"/>
                      </a:schemeClr>
                    </a:glow>
                  </a:effectLst>
                </a:endParaRPr>
              </a:p>
            </p:txBody>
          </p:sp>
          <p:sp>
            <p:nvSpPr>
              <p:cNvPr id="126" name="TextBox 125">
                <a:extLst>
                  <a:ext uri="{FF2B5EF4-FFF2-40B4-BE49-F238E27FC236}">
                    <a16:creationId xmlns:a16="http://schemas.microsoft.com/office/drawing/2014/main" id="{F1C31BEA-8BF9-7AA0-CCE9-71B1EF5F7DA5}"/>
                  </a:ext>
                </a:extLst>
              </p:cNvPr>
              <p:cNvSpPr txBox="1"/>
              <p:nvPr/>
            </p:nvSpPr>
            <p:spPr>
              <a:xfrm>
                <a:off x="-5176925" y="3330185"/>
                <a:ext cx="47585361" cy="241082"/>
              </a:xfrm>
              <a:prstGeom prst="rect">
                <a:avLst/>
              </a:prstGeom>
            </p:spPr>
            <p:txBody>
              <a:bodyPr wrap="square" rIns="96770" rtlCol="0" anchor="ctr">
                <a:spAutoFit/>
              </a:bodyPr>
              <a:lstStyle/>
              <a:p>
                <a:pPr algn="ctr"/>
                <a:r>
                  <a:rPr lang="he-IL" sz="1058" b="1">
                    <a:effectLst>
                      <a:glow rad="63500">
                        <a:schemeClr val="bg1">
                          <a:alpha val="40000"/>
                        </a:schemeClr>
                      </a:glow>
                    </a:effectLst>
                  </a:rPr>
                  <a:t>גינון</a:t>
                </a:r>
                <a:endParaRPr lang="en-IL" sz="1058" b="1">
                  <a:effectLst>
                    <a:glow rad="63500">
                      <a:schemeClr val="bg1">
                        <a:alpha val="40000"/>
                      </a:schemeClr>
                    </a:glow>
                  </a:effectLst>
                </a:endParaRPr>
              </a:p>
            </p:txBody>
          </p:sp>
        </p:grpSp>
        <p:grpSp>
          <p:nvGrpSpPr>
            <p:cNvPr id="130" name="Group 129">
              <a:extLst>
                <a:ext uri="{FF2B5EF4-FFF2-40B4-BE49-F238E27FC236}">
                  <a16:creationId xmlns:a16="http://schemas.microsoft.com/office/drawing/2014/main" id="{5DDFEDE8-B9CC-5427-102F-E32F0E790CBB}"/>
                </a:ext>
              </a:extLst>
            </p:cNvPr>
            <p:cNvGrpSpPr/>
            <p:nvPr/>
          </p:nvGrpSpPr>
          <p:grpSpPr>
            <a:xfrm>
              <a:off x="2230320" y="4316961"/>
              <a:ext cx="444926" cy="451987"/>
              <a:chOff x="-31938085" y="3144175"/>
              <a:chExt cx="100961888" cy="427092"/>
            </a:xfrm>
          </p:grpSpPr>
          <p:grpSp>
            <p:nvGrpSpPr>
              <p:cNvPr id="131" name="Group 130">
                <a:extLst>
                  <a:ext uri="{FF2B5EF4-FFF2-40B4-BE49-F238E27FC236}">
                    <a16:creationId xmlns:a16="http://schemas.microsoft.com/office/drawing/2014/main" id="{30EC9C20-4F6B-FF99-AC24-1AF56107B92D}"/>
                  </a:ext>
                </a:extLst>
              </p:cNvPr>
              <p:cNvGrpSpPr/>
              <p:nvPr/>
            </p:nvGrpSpPr>
            <p:grpSpPr>
              <a:xfrm>
                <a:off x="-5295145" y="3292453"/>
                <a:ext cx="47654548" cy="100442"/>
                <a:chOff x="-5295145" y="3292453"/>
                <a:chExt cx="47654548" cy="100442"/>
              </a:xfrm>
            </p:grpSpPr>
            <p:sp>
              <p:nvSpPr>
                <p:cNvPr id="134" name="Freeform: Shape 133">
                  <a:extLst>
                    <a:ext uri="{FF2B5EF4-FFF2-40B4-BE49-F238E27FC236}">
                      <a16:creationId xmlns:a16="http://schemas.microsoft.com/office/drawing/2014/main" id="{10B01C1A-4BC2-3A82-0FCE-9B0CA14C6480}"/>
                    </a:ext>
                  </a:extLst>
                </p:cNvPr>
                <p:cNvSpPr/>
                <p:nvPr/>
              </p:nvSpPr>
              <p:spPr>
                <a:xfrm flipV="1">
                  <a:off x="-5191563" y="3292453"/>
                  <a:ext cx="47421335" cy="57784"/>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35" name="Freeform: Shape 134">
                  <a:extLst>
                    <a:ext uri="{FF2B5EF4-FFF2-40B4-BE49-F238E27FC236}">
                      <a16:creationId xmlns:a16="http://schemas.microsoft.com/office/drawing/2014/main" id="{74093713-0215-6BEE-F4DA-7365B43E6541}"/>
                    </a:ext>
                  </a:extLst>
                </p:cNvPr>
                <p:cNvSpPr/>
                <p:nvPr/>
              </p:nvSpPr>
              <p:spPr>
                <a:xfrm rot="16200000" flipV="1">
                  <a:off x="-5318001" y="3324311"/>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36" name="Freeform: Shape 135">
                  <a:extLst>
                    <a:ext uri="{FF2B5EF4-FFF2-40B4-BE49-F238E27FC236}">
                      <a16:creationId xmlns:a16="http://schemas.microsoft.com/office/drawing/2014/main" id="{531EEA9F-6700-E113-2565-FF64C58FAC35}"/>
                    </a:ext>
                  </a:extLst>
                </p:cNvPr>
                <p:cNvSpPr/>
                <p:nvPr/>
              </p:nvSpPr>
              <p:spPr>
                <a:xfrm rot="16200000" flipV="1">
                  <a:off x="42290820" y="3324310"/>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grpSp>
          <p:sp>
            <p:nvSpPr>
              <p:cNvPr id="132" name="TextBox 131">
                <a:extLst>
                  <a:ext uri="{FF2B5EF4-FFF2-40B4-BE49-F238E27FC236}">
                    <a16:creationId xmlns:a16="http://schemas.microsoft.com/office/drawing/2014/main" id="{4AED6C78-7EF3-B263-F314-A180802EE1DF}"/>
                  </a:ext>
                </a:extLst>
              </p:cNvPr>
              <p:cNvSpPr txBox="1"/>
              <p:nvPr/>
            </p:nvSpPr>
            <p:spPr>
              <a:xfrm>
                <a:off x="-31938085" y="3144175"/>
                <a:ext cx="100961888" cy="256532"/>
              </a:xfrm>
              <a:prstGeom prst="rect">
                <a:avLst/>
              </a:prstGeom>
            </p:spPr>
            <p:txBody>
              <a:bodyPr wrap="none" rIns="96770" rtlCol="0" anchor="ctr">
                <a:spAutoFit/>
              </a:bodyPr>
              <a:lstStyle/>
              <a:p>
                <a:pPr algn="ctr"/>
                <a:r>
                  <a:rPr lang="he-IL" sz="1164" b="1">
                    <a:effectLst>
                      <a:glow rad="63500">
                        <a:schemeClr val="bg1">
                          <a:alpha val="40000"/>
                        </a:schemeClr>
                      </a:glow>
                    </a:effectLst>
                  </a:rPr>
                  <a:t>1 מ'</a:t>
                </a:r>
                <a:endParaRPr lang="en-IL" sz="1164" b="1">
                  <a:effectLst>
                    <a:glow rad="63500">
                      <a:schemeClr val="bg1">
                        <a:alpha val="40000"/>
                      </a:schemeClr>
                    </a:glow>
                  </a:effectLst>
                </a:endParaRPr>
              </a:p>
            </p:txBody>
          </p:sp>
          <p:sp>
            <p:nvSpPr>
              <p:cNvPr id="133" name="TextBox 132">
                <a:extLst>
                  <a:ext uri="{FF2B5EF4-FFF2-40B4-BE49-F238E27FC236}">
                    <a16:creationId xmlns:a16="http://schemas.microsoft.com/office/drawing/2014/main" id="{93BBFA8F-81EC-CC0B-2091-E788F430BAD1}"/>
                  </a:ext>
                </a:extLst>
              </p:cNvPr>
              <p:cNvSpPr txBox="1"/>
              <p:nvPr/>
            </p:nvSpPr>
            <p:spPr>
              <a:xfrm>
                <a:off x="-29661413" y="3330185"/>
                <a:ext cx="96554679" cy="241082"/>
              </a:xfrm>
              <a:prstGeom prst="rect">
                <a:avLst/>
              </a:prstGeom>
            </p:spPr>
            <p:txBody>
              <a:bodyPr wrap="square" rIns="96770" rtlCol="0" anchor="ctr">
                <a:spAutoFit/>
              </a:bodyPr>
              <a:lstStyle/>
              <a:p>
                <a:pPr algn="ctr"/>
                <a:r>
                  <a:rPr lang="he-IL" sz="1058" b="1">
                    <a:effectLst>
                      <a:glow rad="63500">
                        <a:schemeClr val="bg1">
                          <a:alpha val="40000"/>
                        </a:schemeClr>
                      </a:glow>
                    </a:effectLst>
                  </a:rPr>
                  <a:t>גינון</a:t>
                </a:r>
                <a:endParaRPr lang="en-IL" sz="1058" b="1">
                  <a:effectLst>
                    <a:glow rad="63500">
                      <a:schemeClr val="bg1">
                        <a:alpha val="40000"/>
                      </a:schemeClr>
                    </a:glow>
                  </a:effectLst>
                </a:endParaRPr>
              </a:p>
            </p:txBody>
          </p:sp>
        </p:grpSp>
        <p:grpSp>
          <p:nvGrpSpPr>
            <p:cNvPr id="137" name="Group 136">
              <a:extLst>
                <a:ext uri="{FF2B5EF4-FFF2-40B4-BE49-F238E27FC236}">
                  <a16:creationId xmlns:a16="http://schemas.microsoft.com/office/drawing/2014/main" id="{6DD28DA5-B3DB-AEE8-6C72-8C4EE1E8C294}"/>
                </a:ext>
              </a:extLst>
            </p:cNvPr>
            <p:cNvGrpSpPr/>
            <p:nvPr/>
          </p:nvGrpSpPr>
          <p:grpSpPr>
            <a:xfrm>
              <a:off x="3758576" y="4316957"/>
              <a:ext cx="1670692" cy="451986"/>
              <a:chOff x="-5295145" y="3144175"/>
              <a:chExt cx="47703633" cy="427092"/>
            </a:xfrm>
          </p:grpSpPr>
          <p:grpSp>
            <p:nvGrpSpPr>
              <p:cNvPr id="138" name="Group 137">
                <a:extLst>
                  <a:ext uri="{FF2B5EF4-FFF2-40B4-BE49-F238E27FC236}">
                    <a16:creationId xmlns:a16="http://schemas.microsoft.com/office/drawing/2014/main" id="{BA1594D7-86F1-C828-CEF1-563E6F8425BA}"/>
                  </a:ext>
                </a:extLst>
              </p:cNvPr>
              <p:cNvGrpSpPr/>
              <p:nvPr/>
            </p:nvGrpSpPr>
            <p:grpSpPr>
              <a:xfrm>
                <a:off x="-5295145" y="3292453"/>
                <a:ext cx="47654548" cy="100442"/>
                <a:chOff x="-5295145" y="3292453"/>
                <a:chExt cx="47654548" cy="100442"/>
              </a:xfrm>
            </p:grpSpPr>
            <p:sp>
              <p:nvSpPr>
                <p:cNvPr id="141" name="Freeform: Shape 140">
                  <a:extLst>
                    <a:ext uri="{FF2B5EF4-FFF2-40B4-BE49-F238E27FC236}">
                      <a16:creationId xmlns:a16="http://schemas.microsoft.com/office/drawing/2014/main" id="{A6F40806-32A9-E90D-FAB7-9279F3284CD9}"/>
                    </a:ext>
                  </a:extLst>
                </p:cNvPr>
                <p:cNvSpPr/>
                <p:nvPr/>
              </p:nvSpPr>
              <p:spPr>
                <a:xfrm flipV="1">
                  <a:off x="-5191563" y="3292453"/>
                  <a:ext cx="47421335" cy="57784"/>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42" name="Freeform: Shape 141">
                  <a:extLst>
                    <a:ext uri="{FF2B5EF4-FFF2-40B4-BE49-F238E27FC236}">
                      <a16:creationId xmlns:a16="http://schemas.microsoft.com/office/drawing/2014/main" id="{5981BAB1-B393-C6DE-FF48-A1DAFC2A0C0D}"/>
                    </a:ext>
                  </a:extLst>
                </p:cNvPr>
                <p:cNvSpPr/>
                <p:nvPr/>
              </p:nvSpPr>
              <p:spPr>
                <a:xfrm rot="16200000" flipV="1">
                  <a:off x="-5318001" y="3324311"/>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43" name="Freeform: Shape 142">
                  <a:extLst>
                    <a:ext uri="{FF2B5EF4-FFF2-40B4-BE49-F238E27FC236}">
                      <a16:creationId xmlns:a16="http://schemas.microsoft.com/office/drawing/2014/main" id="{577E5D38-9CE9-178A-496F-0CDA899A8567}"/>
                    </a:ext>
                  </a:extLst>
                </p:cNvPr>
                <p:cNvSpPr/>
                <p:nvPr/>
              </p:nvSpPr>
              <p:spPr>
                <a:xfrm rot="16200000" flipV="1">
                  <a:off x="42290820" y="3324310"/>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grpSp>
          <p:sp>
            <p:nvSpPr>
              <p:cNvPr id="139" name="TextBox 138">
                <a:extLst>
                  <a:ext uri="{FF2B5EF4-FFF2-40B4-BE49-F238E27FC236}">
                    <a16:creationId xmlns:a16="http://schemas.microsoft.com/office/drawing/2014/main" id="{1085EE16-469C-2C29-7DB7-09A0B100E505}"/>
                  </a:ext>
                </a:extLst>
              </p:cNvPr>
              <p:cNvSpPr txBox="1"/>
              <p:nvPr/>
            </p:nvSpPr>
            <p:spPr>
              <a:xfrm>
                <a:off x="-5295145" y="3144175"/>
                <a:ext cx="47675679" cy="256532"/>
              </a:xfrm>
              <a:prstGeom prst="rect">
                <a:avLst/>
              </a:prstGeom>
            </p:spPr>
            <p:txBody>
              <a:bodyPr wrap="square" rIns="96770" rtlCol="0" anchor="ctr">
                <a:spAutoFit/>
              </a:bodyPr>
              <a:lstStyle/>
              <a:p>
                <a:pPr algn="ctr"/>
                <a:r>
                  <a:rPr lang="he-IL" sz="1164" b="1">
                    <a:effectLst>
                      <a:glow rad="63500">
                        <a:schemeClr val="bg1">
                          <a:alpha val="40000"/>
                        </a:schemeClr>
                      </a:glow>
                    </a:effectLst>
                  </a:rPr>
                  <a:t>6.5 מ'</a:t>
                </a:r>
                <a:endParaRPr lang="en-IL" sz="1164" b="1">
                  <a:effectLst>
                    <a:glow rad="63500">
                      <a:schemeClr val="bg1">
                        <a:alpha val="40000"/>
                      </a:schemeClr>
                    </a:glow>
                  </a:effectLst>
                </a:endParaRPr>
              </a:p>
            </p:txBody>
          </p:sp>
          <p:sp>
            <p:nvSpPr>
              <p:cNvPr id="140" name="TextBox 139">
                <a:extLst>
                  <a:ext uri="{FF2B5EF4-FFF2-40B4-BE49-F238E27FC236}">
                    <a16:creationId xmlns:a16="http://schemas.microsoft.com/office/drawing/2014/main" id="{C9BE1138-0D23-F3A2-14F5-7003B516F27A}"/>
                  </a:ext>
                </a:extLst>
              </p:cNvPr>
              <p:cNvSpPr txBox="1"/>
              <p:nvPr/>
            </p:nvSpPr>
            <p:spPr>
              <a:xfrm>
                <a:off x="-5176906" y="3330185"/>
                <a:ext cx="47585394" cy="241082"/>
              </a:xfrm>
              <a:prstGeom prst="rect">
                <a:avLst/>
              </a:prstGeom>
            </p:spPr>
            <p:txBody>
              <a:bodyPr wrap="square" rIns="96770" rtlCol="0" anchor="ctr">
                <a:spAutoFit/>
              </a:bodyPr>
              <a:lstStyle/>
              <a:p>
                <a:pPr algn="ctr"/>
                <a:r>
                  <a:rPr lang="he-IL" sz="1058" b="1">
                    <a:effectLst>
                      <a:glow rad="63500">
                        <a:schemeClr val="bg1">
                          <a:alpha val="40000"/>
                        </a:schemeClr>
                      </a:glow>
                    </a:effectLst>
                  </a:rPr>
                  <a:t>תנועה ממונעת</a:t>
                </a:r>
                <a:endParaRPr lang="en-IL" sz="1058" b="1">
                  <a:effectLst>
                    <a:glow rad="63500">
                      <a:schemeClr val="bg1">
                        <a:alpha val="40000"/>
                      </a:schemeClr>
                    </a:glow>
                  </a:effectLst>
                </a:endParaRPr>
              </a:p>
            </p:txBody>
          </p:sp>
        </p:grpSp>
        <p:grpSp>
          <p:nvGrpSpPr>
            <p:cNvPr id="144" name="Group 143">
              <a:extLst>
                <a:ext uri="{FF2B5EF4-FFF2-40B4-BE49-F238E27FC236}">
                  <a16:creationId xmlns:a16="http://schemas.microsoft.com/office/drawing/2014/main" id="{61BDBFC6-16E4-53E2-3165-803119340340}"/>
                </a:ext>
              </a:extLst>
            </p:cNvPr>
            <p:cNvGrpSpPr/>
            <p:nvPr/>
          </p:nvGrpSpPr>
          <p:grpSpPr>
            <a:xfrm>
              <a:off x="6718606" y="4316957"/>
              <a:ext cx="1670692" cy="451986"/>
              <a:chOff x="-5295145" y="3144175"/>
              <a:chExt cx="47703633" cy="427092"/>
            </a:xfrm>
          </p:grpSpPr>
          <p:grpSp>
            <p:nvGrpSpPr>
              <p:cNvPr id="145" name="Group 144">
                <a:extLst>
                  <a:ext uri="{FF2B5EF4-FFF2-40B4-BE49-F238E27FC236}">
                    <a16:creationId xmlns:a16="http://schemas.microsoft.com/office/drawing/2014/main" id="{31334F37-6CC3-1171-140E-1FC2695010E1}"/>
                  </a:ext>
                </a:extLst>
              </p:cNvPr>
              <p:cNvGrpSpPr/>
              <p:nvPr/>
            </p:nvGrpSpPr>
            <p:grpSpPr>
              <a:xfrm>
                <a:off x="-5295145" y="3292453"/>
                <a:ext cx="47654548" cy="100442"/>
                <a:chOff x="-5295145" y="3292453"/>
                <a:chExt cx="47654548" cy="100442"/>
              </a:xfrm>
            </p:grpSpPr>
            <p:sp>
              <p:nvSpPr>
                <p:cNvPr id="148" name="Freeform: Shape 147">
                  <a:extLst>
                    <a:ext uri="{FF2B5EF4-FFF2-40B4-BE49-F238E27FC236}">
                      <a16:creationId xmlns:a16="http://schemas.microsoft.com/office/drawing/2014/main" id="{1DE4382F-71D4-465E-C1A9-79495D4C27D0}"/>
                    </a:ext>
                  </a:extLst>
                </p:cNvPr>
                <p:cNvSpPr/>
                <p:nvPr/>
              </p:nvSpPr>
              <p:spPr>
                <a:xfrm flipV="1">
                  <a:off x="-5191563" y="3292453"/>
                  <a:ext cx="47421335" cy="57784"/>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49" name="Freeform: Shape 148">
                  <a:extLst>
                    <a:ext uri="{FF2B5EF4-FFF2-40B4-BE49-F238E27FC236}">
                      <a16:creationId xmlns:a16="http://schemas.microsoft.com/office/drawing/2014/main" id="{7AF9C11E-2F56-FCAE-8933-84BB085030DA}"/>
                    </a:ext>
                  </a:extLst>
                </p:cNvPr>
                <p:cNvSpPr/>
                <p:nvPr/>
              </p:nvSpPr>
              <p:spPr>
                <a:xfrm rot="16200000" flipV="1">
                  <a:off x="-5318001" y="3324311"/>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50" name="Freeform: Shape 149">
                  <a:extLst>
                    <a:ext uri="{FF2B5EF4-FFF2-40B4-BE49-F238E27FC236}">
                      <a16:creationId xmlns:a16="http://schemas.microsoft.com/office/drawing/2014/main" id="{1A863ECD-6E0A-7E9C-72BA-2EEED00FE5A0}"/>
                    </a:ext>
                  </a:extLst>
                </p:cNvPr>
                <p:cNvSpPr/>
                <p:nvPr/>
              </p:nvSpPr>
              <p:spPr>
                <a:xfrm rot="16200000" flipV="1">
                  <a:off x="42290820" y="3324310"/>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grpSp>
          <p:sp>
            <p:nvSpPr>
              <p:cNvPr id="146" name="TextBox 145">
                <a:extLst>
                  <a:ext uri="{FF2B5EF4-FFF2-40B4-BE49-F238E27FC236}">
                    <a16:creationId xmlns:a16="http://schemas.microsoft.com/office/drawing/2014/main" id="{0ECF531C-851F-F5B1-1E97-9E0FA6F4214C}"/>
                  </a:ext>
                </a:extLst>
              </p:cNvPr>
              <p:cNvSpPr txBox="1"/>
              <p:nvPr/>
            </p:nvSpPr>
            <p:spPr>
              <a:xfrm>
                <a:off x="-5295145" y="3144175"/>
                <a:ext cx="47675679" cy="256532"/>
              </a:xfrm>
              <a:prstGeom prst="rect">
                <a:avLst/>
              </a:prstGeom>
            </p:spPr>
            <p:txBody>
              <a:bodyPr wrap="square" rIns="96770" rtlCol="0" anchor="ctr">
                <a:spAutoFit/>
              </a:bodyPr>
              <a:lstStyle/>
              <a:p>
                <a:pPr algn="ctr"/>
                <a:r>
                  <a:rPr lang="he-IL" sz="1164" b="1">
                    <a:effectLst>
                      <a:glow rad="63500">
                        <a:schemeClr val="bg1">
                          <a:alpha val="40000"/>
                        </a:schemeClr>
                      </a:glow>
                    </a:effectLst>
                  </a:rPr>
                  <a:t>6.5 מ'</a:t>
                </a:r>
                <a:endParaRPr lang="en-IL" sz="1164" b="1">
                  <a:effectLst>
                    <a:glow rad="63500">
                      <a:schemeClr val="bg1">
                        <a:alpha val="40000"/>
                      </a:schemeClr>
                    </a:glow>
                  </a:effectLst>
                </a:endParaRPr>
              </a:p>
            </p:txBody>
          </p:sp>
          <p:sp>
            <p:nvSpPr>
              <p:cNvPr id="147" name="TextBox 146">
                <a:extLst>
                  <a:ext uri="{FF2B5EF4-FFF2-40B4-BE49-F238E27FC236}">
                    <a16:creationId xmlns:a16="http://schemas.microsoft.com/office/drawing/2014/main" id="{146AC0FF-5C47-AB91-F31F-F819CC891C96}"/>
                  </a:ext>
                </a:extLst>
              </p:cNvPr>
              <p:cNvSpPr txBox="1"/>
              <p:nvPr/>
            </p:nvSpPr>
            <p:spPr>
              <a:xfrm>
                <a:off x="-5176906" y="3330185"/>
                <a:ext cx="47585394" cy="241082"/>
              </a:xfrm>
              <a:prstGeom prst="rect">
                <a:avLst/>
              </a:prstGeom>
            </p:spPr>
            <p:txBody>
              <a:bodyPr wrap="square" rIns="96770" rtlCol="0" anchor="ctr">
                <a:spAutoFit/>
              </a:bodyPr>
              <a:lstStyle/>
              <a:p>
                <a:pPr algn="ctr"/>
                <a:r>
                  <a:rPr lang="he-IL" sz="1058" b="1">
                    <a:effectLst>
                      <a:glow rad="63500">
                        <a:schemeClr val="bg1">
                          <a:alpha val="40000"/>
                        </a:schemeClr>
                      </a:glow>
                    </a:effectLst>
                  </a:rPr>
                  <a:t>תנועה ממונעת</a:t>
                </a:r>
                <a:endParaRPr lang="en-IL" sz="1058" b="1">
                  <a:effectLst>
                    <a:glow rad="63500">
                      <a:schemeClr val="bg1">
                        <a:alpha val="40000"/>
                      </a:schemeClr>
                    </a:glow>
                  </a:effectLst>
                </a:endParaRPr>
              </a:p>
            </p:txBody>
          </p:sp>
        </p:grpSp>
        <p:grpSp>
          <p:nvGrpSpPr>
            <p:cNvPr id="151" name="Group 150">
              <a:extLst>
                <a:ext uri="{FF2B5EF4-FFF2-40B4-BE49-F238E27FC236}">
                  <a16:creationId xmlns:a16="http://schemas.microsoft.com/office/drawing/2014/main" id="{80A30603-04D6-F83B-998E-EBF0E48DD643}"/>
                </a:ext>
              </a:extLst>
            </p:cNvPr>
            <p:cNvGrpSpPr/>
            <p:nvPr/>
          </p:nvGrpSpPr>
          <p:grpSpPr>
            <a:xfrm>
              <a:off x="5428290" y="4316957"/>
              <a:ext cx="1298668" cy="993321"/>
              <a:chOff x="-5295145" y="3144175"/>
              <a:chExt cx="47703633" cy="938612"/>
            </a:xfrm>
          </p:grpSpPr>
          <p:grpSp>
            <p:nvGrpSpPr>
              <p:cNvPr id="152" name="Group 151">
                <a:extLst>
                  <a:ext uri="{FF2B5EF4-FFF2-40B4-BE49-F238E27FC236}">
                    <a16:creationId xmlns:a16="http://schemas.microsoft.com/office/drawing/2014/main" id="{11C0492F-24A8-71B4-24F9-B30B54127A42}"/>
                  </a:ext>
                </a:extLst>
              </p:cNvPr>
              <p:cNvGrpSpPr/>
              <p:nvPr/>
            </p:nvGrpSpPr>
            <p:grpSpPr>
              <a:xfrm>
                <a:off x="-5295145" y="3292453"/>
                <a:ext cx="47654548" cy="100442"/>
                <a:chOff x="-5295145" y="3292453"/>
                <a:chExt cx="47654548" cy="100442"/>
              </a:xfrm>
            </p:grpSpPr>
            <p:sp>
              <p:nvSpPr>
                <p:cNvPr id="155" name="Freeform: Shape 154">
                  <a:extLst>
                    <a:ext uri="{FF2B5EF4-FFF2-40B4-BE49-F238E27FC236}">
                      <a16:creationId xmlns:a16="http://schemas.microsoft.com/office/drawing/2014/main" id="{B160291A-B545-2A20-E285-BD0459487049}"/>
                    </a:ext>
                  </a:extLst>
                </p:cNvPr>
                <p:cNvSpPr/>
                <p:nvPr/>
              </p:nvSpPr>
              <p:spPr>
                <a:xfrm flipV="1">
                  <a:off x="-5191563" y="3292453"/>
                  <a:ext cx="47421335" cy="57784"/>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56" name="Freeform: Shape 155">
                  <a:extLst>
                    <a:ext uri="{FF2B5EF4-FFF2-40B4-BE49-F238E27FC236}">
                      <a16:creationId xmlns:a16="http://schemas.microsoft.com/office/drawing/2014/main" id="{970C8CBE-B6DB-452B-6320-3A334BBF0CD1}"/>
                    </a:ext>
                  </a:extLst>
                </p:cNvPr>
                <p:cNvSpPr/>
                <p:nvPr/>
              </p:nvSpPr>
              <p:spPr>
                <a:xfrm rot="16200000" flipV="1">
                  <a:off x="-5318001" y="3324311"/>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57" name="Freeform: Shape 156">
                  <a:extLst>
                    <a:ext uri="{FF2B5EF4-FFF2-40B4-BE49-F238E27FC236}">
                      <a16:creationId xmlns:a16="http://schemas.microsoft.com/office/drawing/2014/main" id="{B8412D27-3EF4-76C5-B592-EE364120F8CB}"/>
                    </a:ext>
                  </a:extLst>
                </p:cNvPr>
                <p:cNvSpPr/>
                <p:nvPr/>
              </p:nvSpPr>
              <p:spPr>
                <a:xfrm rot="16200000" flipV="1">
                  <a:off x="42290820" y="3324310"/>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grpSp>
          <p:sp>
            <p:nvSpPr>
              <p:cNvPr id="153" name="TextBox 152">
                <a:extLst>
                  <a:ext uri="{FF2B5EF4-FFF2-40B4-BE49-F238E27FC236}">
                    <a16:creationId xmlns:a16="http://schemas.microsoft.com/office/drawing/2014/main" id="{BBB0942A-764A-8A81-4583-31968E9468FD}"/>
                  </a:ext>
                </a:extLst>
              </p:cNvPr>
              <p:cNvSpPr txBox="1"/>
              <p:nvPr/>
            </p:nvSpPr>
            <p:spPr>
              <a:xfrm>
                <a:off x="-5295145" y="3144175"/>
                <a:ext cx="47675679" cy="256532"/>
              </a:xfrm>
              <a:prstGeom prst="rect">
                <a:avLst/>
              </a:prstGeom>
            </p:spPr>
            <p:txBody>
              <a:bodyPr wrap="square" rIns="96770" rtlCol="0" anchor="ctr">
                <a:spAutoFit/>
              </a:bodyPr>
              <a:lstStyle/>
              <a:p>
                <a:pPr algn="ctr"/>
                <a:r>
                  <a:rPr lang="he-IL" sz="1164" b="1">
                    <a:effectLst>
                      <a:glow rad="63500">
                        <a:schemeClr val="bg1">
                          <a:alpha val="40000"/>
                        </a:schemeClr>
                      </a:glow>
                    </a:effectLst>
                  </a:rPr>
                  <a:t>5 מ'</a:t>
                </a:r>
                <a:endParaRPr lang="en-IL" sz="1164" b="1">
                  <a:effectLst>
                    <a:glow rad="63500">
                      <a:schemeClr val="bg1">
                        <a:alpha val="40000"/>
                      </a:schemeClr>
                    </a:glow>
                  </a:effectLst>
                </a:endParaRPr>
              </a:p>
            </p:txBody>
          </p:sp>
          <p:sp>
            <p:nvSpPr>
              <p:cNvPr id="154" name="TextBox 153">
                <a:extLst>
                  <a:ext uri="{FF2B5EF4-FFF2-40B4-BE49-F238E27FC236}">
                    <a16:creationId xmlns:a16="http://schemas.microsoft.com/office/drawing/2014/main" id="{B9A0AFB3-0B45-B052-9D5B-33CFB9C10E0C}"/>
                  </a:ext>
                </a:extLst>
              </p:cNvPr>
              <p:cNvSpPr txBox="1"/>
              <p:nvPr/>
            </p:nvSpPr>
            <p:spPr>
              <a:xfrm>
                <a:off x="-5176902" y="3330185"/>
                <a:ext cx="47585390" cy="241082"/>
              </a:xfrm>
              <a:prstGeom prst="rect">
                <a:avLst/>
              </a:prstGeom>
            </p:spPr>
            <p:txBody>
              <a:bodyPr wrap="square" rIns="96770" rtlCol="0" anchor="ctr">
                <a:spAutoFit/>
              </a:bodyPr>
              <a:lstStyle/>
              <a:p>
                <a:pPr algn="ctr"/>
                <a:r>
                  <a:rPr lang="he-IL" sz="1058" b="1">
                    <a:effectLst>
                      <a:glow rad="63500">
                        <a:schemeClr val="bg1">
                          <a:alpha val="40000"/>
                        </a:schemeClr>
                      </a:glow>
                    </a:effectLst>
                  </a:rPr>
                  <a:t>מפרדה / פניות</a:t>
                </a:r>
                <a:endParaRPr lang="en-IL" sz="1058" b="1">
                  <a:effectLst>
                    <a:glow rad="63500">
                      <a:schemeClr val="bg1">
                        <a:alpha val="40000"/>
                      </a:schemeClr>
                    </a:glow>
                  </a:effectLst>
                </a:endParaRPr>
              </a:p>
            </p:txBody>
          </p:sp>
          <p:sp>
            <p:nvSpPr>
              <p:cNvPr id="28" name="TextBox 27">
                <a:extLst>
                  <a:ext uri="{FF2B5EF4-FFF2-40B4-BE49-F238E27FC236}">
                    <a16:creationId xmlns:a16="http://schemas.microsoft.com/office/drawing/2014/main" id="{E2EB88A7-D462-8C8B-E5A3-644D65BF2273}"/>
                  </a:ext>
                </a:extLst>
              </p:cNvPr>
              <p:cNvSpPr txBox="1"/>
              <p:nvPr/>
            </p:nvSpPr>
            <p:spPr>
              <a:xfrm>
                <a:off x="-5176902" y="3687871"/>
                <a:ext cx="47585390" cy="394916"/>
              </a:xfrm>
              <a:prstGeom prst="rect">
                <a:avLst/>
              </a:prstGeom>
            </p:spPr>
            <p:txBody>
              <a:bodyPr wrap="square" rIns="96770" rtlCol="0" anchor="ctr">
                <a:spAutoFit/>
              </a:bodyPr>
              <a:lstStyle/>
              <a:p>
                <a:pPr algn="ctr"/>
                <a:r>
                  <a:rPr lang="he-IL" sz="1058" b="1">
                    <a:effectLst>
                      <a:glow rad="63500">
                        <a:schemeClr val="bg1">
                          <a:alpha val="40000"/>
                        </a:schemeClr>
                      </a:glow>
                    </a:effectLst>
                  </a:rPr>
                  <a:t>מטרו</a:t>
                </a:r>
                <a:br>
                  <a:rPr lang="en-US" sz="1058" b="1">
                    <a:effectLst>
                      <a:glow rad="63500">
                        <a:schemeClr val="bg1">
                          <a:alpha val="40000"/>
                        </a:schemeClr>
                      </a:glow>
                    </a:effectLst>
                  </a:rPr>
                </a:br>
                <a:r>
                  <a:rPr lang="en-US" sz="1058" b="1">
                    <a:effectLst>
                      <a:glow rad="63500">
                        <a:schemeClr val="bg1">
                          <a:alpha val="40000"/>
                        </a:schemeClr>
                      </a:glow>
                    </a:effectLst>
                  </a:rPr>
                  <a:t>M</a:t>
                </a:r>
                <a:endParaRPr lang="en-IL" sz="1058" b="1">
                  <a:effectLst>
                    <a:glow rad="63500">
                      <a:schemeClr val="bg1">
                        <a:alpha val="40000"/>
                      </a:schemeClr>
                    </a:glow>
                  </a:effectLst>
                </a:endParaRPr>
              </a:p>
            </p:txBody>
          </p:sp>
        </p:grpSp>
        <p:grpSp>
          <p:nvGrpSpPr>
            <p:cNvPr id="158" name="Group 157">
              <a:extLst>
                <a:ext uri="{FF2B5EF4-FFF2-40B4-BE49-F238E27FC236}">
                  <a16:creationId xmlns:a16="http://schemas.microsoft.com/office/drawing/2014/main" id="{C2463898-21BE-EF8C-0DF6-3502B90C9193}"/>
                </a:ext>
              </a:extLst>
            </p:cNvPr>
            <p:cNvGrpSpPr/>
            <p:nvPr/>
          </p:nvGrpSpPr>
          <p:grpSpPr>
            <a:xfrm>
              <a:off x="8328420" y="4316961"/>
              <a:ext cx="569960" cy="451987"/>
              <a:chOff x="-13868688" y="3144175"/>
              <a:chExt cx="64822854" cy="427092"/>
            </a:xfrm>
          </p:grpSpPr>
          <p:grpSp>
            <p:nvGrpSpPr>
              <p:cNvPr id="159" name="Group 158">
                <a:extLst>
                  <a:ext uri="{FF2B5EF4-FFF2-40B4-BE49-F238E27FC236}">
                    <a16:creationId xmlns:a16="http://schemas.microsoft.com/office/drawing/2014/main" id="{F7EBC38D-81FF-182F-E497-CB8BF0A97947}"/>
                  </a:ext>
                </a:extLst>
              </p:cNvPr>
              <p:cNvGrpSpPr/>
              <p:nvPr/>
            </p:nvGrpSpPr>
            <p:grpSpPr>
              <a:xfrm>
                <a:off x="-5295145" y="3292453"/>
                <a:ext cx="47654548" cy="100442"/>
                <a:chOff x="-5295145" y="3292453"/>
                <a:chExt cx="47654548" cy="100442"/>
              </a:xfrm>
            </p:grpSpPr>
            <p:sp>
              <p:nvSpPr>
                <p:cNvPr id="162" name="Freeform: Shape 161">
                  <a:extLst>
                    <a:ext uri="{FF2B5EF4-FFF2-40B4-BE49-F238E27FC236}">
                      <a16:creationId xmlns:a16="http://schemas.microsoft.com/office/drawing/2014/main" id="{9D23B13E-E2EA-9176-D723-8A40F698EC2B}"/>
                    </a:ext>
                  </a:extLst>
                </p:cNvPr>
                <p:cNvSpPr/>
                <p:nvPr/>
              </p:nvSpPr>
              <p:spPr>
                <a:xfrm flipV="1">
                  <a:off x="-5191563" y="3292453"/>
                  <a:ext cx="47421335" cy="57784"/>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63" name="Freeform: Shape 162">
                  <a:extLst>
                    <a:ext uri="{FF2B5EF4-FFF2-40B4-BE49-F238E27FC236}">
                      <a16:creationId xmlns:a16="http://schemas.microsoft.com/office/drawing/2014/main" id="{FE8B6342-0B04-EE7B-F81B-51EA3DABE43C}"/>
                    </a:ext>
                  </a:extLst>
                </p:cNvPr>
                <p:cNvSpPr/>
                <p:nvPr/>
              </p:nvSpPr>
              <p:spPr>
                <a:xfrm rot="16200000" flipV="1">
                  <a:off x="-5318001" y="3324311"/>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64" name="Freeform: Shape 163">
                  <a:extLst>
                    <a:ext uri="{FF2B5EF4-FFF2-40B4-BE49-F238E27FC236}">
                      <a16:creationId xmlns:a16="http://schemas.microsoft.com/office/drawing/2014/main" id="{12F95A43-9FFA-D0A9-38CB-04FF69AE799F}"/>
                    </a:ext>
                  </a:extLst>
                </p:cNvPr>
                <p:cNvSpPr/>
                <p:nvPr/>
              </p:nvSpPr>
              <p:spPr>
                <a:xfrm rot="16200000" flipV="1">
                  <a:off x="42290820" y="3324310"/>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grpSp>
          <p:sp>
            <p:nvSpPr>
              <p:cNvPr id="160" name="TextBox 159">
                <a:extLst>
                  <a:ext uri="{FF2B5EF4-FFF2-40B4-BE49-F238E27FC236}">
                    <a16:creationId xmlns:a16="http://schemas.microsoft.com/office/drawing/2014/main" id="{C287AD65-5B65-8CA4-AA6A-8B95647BFE63}"/>
                  </a:ext>
                </a:extLst>
              </p:cNvPr>
              <p:cNvSpPr txBox="1"/>
              <p:nvPr/>
            </p:nvSpPr>
            <p:spPr>
              <a:xfrm>
                <a:off x="-13868688" y="3144175"/>
                <a:ext cx="64822854" cy="256532"/>
              </a:xfrm>
              <a:prstGeom prst="rect">
                <a:avLst/>
              </a:prstGeom>
            </p:spPr>
            <p:txBody>
              <a:bodyPr wrap="none" rIns="96770" rtlCol="0" anchor="ctr">
                <a:spAutoFit/>
              </a:bodyPr>
              <a:lstStyle/>
              <a:p>
                <a:pPr algn="ctr"/>
                <a:r>
                  <a:rPr lang="he-IL" sz="1164" b="1">
                    <a:effectLst>
                      <a:glow rad="63500">
                        <a:schemeClr val="bg1">
                          <a:alpha val="40000"/>
                        </a:schemeClr>
                      </a:glow>
                    </a:effectLst>
                  </a:rPr>
                  <a:t>1.5 מ'</a:t>
                </a:r>
                <a:endParaRPr lang="en-IL" sz="1164" b="1">
                  <a:effectLst>
                    <a:glow rad="63500">
                      <a:schemeClr val="bg1">
                        <a:alpha val="40000"/>
                      </a:schemeClr>
                    </a:glow>
                  </a:effectLst>
                </a:endParaRPr>
              </a:p>
            </p:txBody>
          </p:sp>
          <p:sp>
            <p:nvSpPr>
              <p:cNvPr id="161" name="TextBox 160">
                <a:extLst>
                  <a:ext uri="{FF2B5EF4-FFF2-40B4-BE49-F238E27FC236}">
                    <a16:creationId xmlns:a16="http://schemas.microsoft.com/office/drawing/2014/main" id="{A005AB2D-9C4D-1707-CCDC-6B49EABEA795}"/>
                  </a:ext>
                </a:extLst>
              </p:cNvPr>
              <p:cNvSpPr txBox="1"/>
              <p:nvPr/>
            </p:nvSpPr>
            <p:spPr>
              <a:xfrm>
                <a:off x="-5176925" y="3330185"/>
                <a:ext cx="47585361" cy="241082"/>
              </a:xfrm>
              <a:prstGeom prst="rect">
                <a:avLst/>
              </a:prstGeom>
            </p:spPr>
            <p:txBody>
              <a:bodyPr wrap="square" rIns="96770" rtlCol="0" anchor="ctr">
                <a:spAutoFit/>
              </a:bodyPr>
              <a:lstStyle/>
              <a:p>
                <a:pPr algn="ctr"/>
                <a:r>
                  <a:rPr lang="he-IL" sz="1058" b="1">
                    <a:effectLst>
                      <a:glow rad="63500">
                        <a:schemeClr val="bg1">
                          <a:alpha val="40000"/>
                        </a:schemeClr>
                      </a:glow>
                    </a:effectLst>
                  </a:rPr>
                  <a:t>גינון</a:t>
                </a:r>
                <a:endParaRPr lang="en-IL" sz="1058" b="1">
                  <a:effectLst>
                    <a:glow rad="63500">
                      <a:schemeClr val="bg1">
                        <a:alpha val="40000"/>
                      </a:schemeClr>
                    </a:glow>
                  </a:effectLst>
                </a:endParaRPr>
              </a:p>
            </p:txBody>
          </p:sp>
        </p:grpSp>
        <p:grpSp>
          <p:nvGrpSpPr>
            <p:cNvPr id="165" name="Group 164">
              <a:extLst>
                <a:ext uri="{FF2B5EF4-FFF2-40B4-BE49-F238E27FC236}">
                  <a16:creationId xmlns:a16="http://schemas.microsoft.com/office/drawing/2014/main" id="{825AFD81-155C-533F-7D48-988F7A6A83AA}"/>
                </a:ext>
              </a:extLst>
            </p:cNvPr>
            <p:cNvGrpSpPr/>
            <p:nvPr/>
          </p:nvGrpSpPr>
          <p:grpSpPr>
            <a:xfrm>
              <a:off x="8789164" y="4316957"/>
              <a:ext cx="766473" cy="451986"/>
              <a:chOff x="-5295145" y="3144175"/>
              <a:chExt cx="47703633" cy="427092"/>
            </a:xfrm>
          </p:grpSpPr>
          <p:grpSp>
            <p:nvGrpSpPr>
              <p:cNvPr id="166" name="Group 165">
                <a:extLst>
                  <a:ext uri="{FF2B5EF4-FFF2-40B4-BE49-F238E27FC236}">
                    <a16:creationId xmlns:a16="http://schemas.microsoft.com/office/drawing/2014/main" id="{D1056F58-B943-1D28-2764-05B8978747E3}"/>
                  </a:ext>
                </a:extLst>
              </p:cNvPr>
              <p:cNvGrpSpPr/>
              <p:nvPr/>
            </p:nvGrpSpPr>
            <p:grpSpPr>
              <a:xfrm>
                <a:off x="-5295145" y="3292453"/>
                <a:ext cx="47654548" cy="100442"/>
                <a:chOff x="-5295145" y="3292453"/>
                <a:chExt cx="47654548" cy="100442"/>
              </a:xfrm>
            </p:grpSpPr>
            <p:sp>
              <p:nvSpPr>
                <p:cNvPr id="169" name="Freeform: Shape 168">
                  <a:extLst>
                    <a:ext uri="{FF2B5EF4-FFF2-40B4-BE49-F238E27FC236}">
                      <a16:creationId xmlns:a16="http://schemas.microsoft.com/office/drawing/2014/main" id="{EB994501-502A-EB97-DD77-17C41458ABD0}"/>
                    </a:ext>
                  </a:extLst>
                </p:cNvPr>
                <p:cNvSpPr/>
                <p:nvPr/>
              </p:nvSpPr>
              <p:spPr>
                <a:xfrm flipV="1">
                  <a:off x="-5191563" y="3292453"/>
                  <a:ext cx="47421335" cy="57784"/>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70" name="Freeform: Shape 169">
                  <a:extLst>
                    <a:ext uri="{FF2B5EF4-FFF2-40B4-BE49-F238E27FC236}">
                      <a16:creationId xmlns:a16="http://schemas.microsoft.com/office/drawing/2014/main" id="{FDE40263-8BB9-6ADD-8E14-50181AA33E3A}"/>
                    </a:ext>
                  </a:extLst>
                </p:cNvPr>
                <p:cNvSpPr/>
                <p:nvPr/>
              </p:nvSpPr>
              <p:spPr>
                <a:xfrm rot="16200000" flipV="1">
                  <a:off x="-5318001" y="3324311"/>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71" name="Freeform: Shape 170">
                  <a:extLst>
                    <a:ext uri="{FF2B5EF4-FFF2-40B4-BE49-F238E27FC236}">
                      <a16:creationId xmlns:a16="http://schemas.microsoft.com/office/drawing/2014/main" id="{72E8CAE8-F589-F980-C4F4-6FAEFE8FE568}"/>
                    </a:ext>
                  </a:extLst>
                </p:cNvPr>
                <p:cNvSpPr/>
                <p:nvPr/>
              </p:nvSpPr>
              <p:spPr>
                <a:xfrm rot="16200000" flipV="1">
                  <a:off x="42290820" y="3324310"/>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grpSp>
          <p:sp>
            <p:nvSpPr>
              <p:cNvPr id="167" name="TextBox 166">
                <a:extLst>
                  <a:ext uri="{FF2B5EF4-FFF2-40B4-BE49-F238E27FC236}">
                    <a16:creationId xmlns:a16="http://schemas.microsoft.com/office/drawing/2014/main" id="{0D055B6D-0C28-31A2-1F67-335056DACE78}"/>
                  </a:ext>
                </a:extLst>
              </p:cNvPr>
              <p:cNvSpPr txBox="1"/>
              <p:nvPr/>
            </p:nvSpPr>
            <p:spPr>
              <a:xfrm>
                <a:off x="-5295145" y="3144175"/>
                <a:ext cx="47675688" cy="256532"/>
              </a:xfrm>
              <a:prstGeom prst="rect">
                <a:avLst/>
              </a:prstGeom>
            </p:spPr>
            <p:txBody>
              <a:bodyPr wrap="square" rIns="96770" rtlCol="0" anchor="ctr">
                <a:spAutoFit/>
              </a:bodyPr>
              <a:lstStyle/>
              <a:p>
                <a:pPr algn="ctr"/>
                <a:r>
                  <a:rPr lang="he-IL" sz="1164" b="1">
                    <a:effectLst>
                      <a:glow rad="63500">
                        <a:schemeClr val="bg1">
                          <a:alpha val="40000"/>
                        </a:schemeClr>
                      </a:glow>
                    </a:effectLst>
                  </a:rPr>
                  <a:t>3 מ'</a:t>
                </a:r>
                <a:endParaRPr lang="en-IL" sz="1164" b="1">
                  <a:effectLst>
                    <a:glow rad="63500">
                      <a:schemeClr val="bg1">
                        <a:alpha val="40000"/>
                      </a:schemeClr>
                    </a:glow>
                  </a:effectLst>
                </a:endParaRPr>
              </a:p>
            </p:txBody>
          </p:sp>
          <p:sp>
            <p:nvSpPr>
              <p:cNvPr id="168" name="TextBox 167">
                <a:extLst>
                  <a:ext uri="{FF2B5EF4-FFF2-40B4-BE49-F238E27FC236}">
                    <a16:creationId xmlns:a16="http://schemas.microsoft.com/office/drawing/2014/main" id="{3A704A5F-D936-2CD8-4595-BC1AB49A4213}"/>
                  </a:ext>
                </a:extLst>
              </p:cNvPr>
              <p:cNvSpPr txBox="1"/>
              <p:nvPr/>
            </p:nvSpPr>
            <p:spPr>
              <a:xfrm>
                <a:off x="-5176893" y="3330185"/>
                <a:ext cx="47585381" cy="241082"/>
              </a:xfrm>
              <a:prstGeom prst="rect">
                <a:avLst/>
              </a:prstGeom>
            </p:spPr>
            <p:txBody>
              <a:bodyPr wrap="square" rIns="96770" rtlCol="0" anchor="ctr">
                <a:spAutoFit/>
              </a:bodyPr>
              <a:lstStyle/>
              <a:p>
                <a:pPr algn="ctr"/>
                <a:r>
                  <a:rPr lang="he-IL" sz="1058" b="1">
                    <a:effectLst>
                      <a:glow rad="63500">
                        <a:schemeClr val="bg1">
                          <a:alpha val="40000"/>
                        </a:schemeClr>
                      </a:glow>
                    </a:effectLst>
                  </a:rPr>
                  <a:t>אופניים</a:t>
                </a:r>
                <a:endParaRPr lang="en-IL" sz="1058" b="1">
                  <a:effectLst>
                    <a:glow rad="63500">
                      <a:schemeClr val="bg1">
                        <a:alpha val="40000"/>
                      </a:schemeClr>
                    </a:glow>
                  </a:effectLst>
                </a:endParaRPr>
              </a:p>
            </p:txBody>
          </p:sp>
        </p:grpSp>
        <p:grpSp>
          <p:nvGrpSpPr>
            <p:cNvPr id="172" name="Group 171">
              <a:extLst>
                <a:ext uri="{FF2B5EF4-FFF2-40B4-BE49-F238E27FC236}">
                  <a16:creationId xmlns:a16="http://schemas.microsoft.com/office/drawing/2014/main" id="{89738610-64A5-DEF2-6A1F-286AD70DAFD4}"/>
                </a:ext>
              </a:extLst>
            </p:cNvPr>
            <p:cNvGrpSpPr/>
            <p:nvPr/>
          </p:nvGrpSpPr>
          <p:grpSpPr>
            <a:xfrm>
              <a:off x="9420257" y="4316961"/>
              <a:ext cx="444926" cy="451987"/>
              <a:chOff x="-31938085" y="3144175"/>
              <a:chExt cx="100961888" cy="427092"/>
            </a:xfrm>
          </p:grpSpPr>
          <p:grpSp>
            <p:nvGrpSpPr>
              <p:cNvPr id="173" name="Group 172">
                <a:extLst>
                  <a:ext uri="{FF2B5EF4-FFF2-40B4-BE49-F238E27FC236}">
                    <a16:creationId xmlns:a16="http://schemas.microsoft.com/office/drawing/2014/main" id="{3A90E127-869F-9E3D-1563-427378A3388B}"/>
                  </a:ext>
                </a:extLst>
              </p:cNvPr>
              <p:cNvGrpSpPr/>
              <p:nvPr/>
            </p:nvGrpSpPr>
            <p:grpSpPr>
              <a:xfrm>
                <a:off x="-5295145" y="3292453"/>
                <a:ext cx="47654548" cy="100442"/>
                <a:chOff x="-5295145" y="3292453"/>
                <a:chExt cx="47654548" cy="100442"/>
              </a:xfrm>
            </p:grpSpPr>
            <p:sp>
              <p:nvSpPr>
                <p:cNvPr id="176" name="Freeform: Shape 175">
                  <a:extLst>
                    <a:ext uri="{FF2B5EF4-FFF2-40B4-BE49-F238E27FC236}">
                      <a16:creationId xmlns:a16="http://schemas.microsoft.com/office/drawing/2014/main" id="{ECA6FB1B-124F-8E0B-6E44-E9944D88C7B9}"/>
                    </a:ext>
                  </a:extLst>
                </p:cNvPr>
                <p:cNvSpPr/>
                <p:nvPr/>
              </p:nvSpPr>
              <p:spPr>
                <a:xfrm flipV="1">
                  <a:off x="-5191563" y="3292453"/>
                  <a:ext cx="47421335" cy="57784"/>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77" name="Freeform: Shape 176">
                  <a:extLst>
                    <a:ext uri="{FF2B5EF4-FFF2-40B4-BE49-F238E27FC236}">
                      <a16:creationId xmlns:a16="http://schemas.microsoft.com/office/drawing/2014/main" id="{2052AEA0-B0A4-1B71-604A-8A6F8BE900C8}"/>
                    </a:ext>
                  </a:extLst>
                </p:cNvPr>
                <p:cNvSpPr/>
                <p:nvPr/>
              </p:nvSpPr>
              <p:spPr>
                <a:xfrm rot="16200000" flipV="1">
                  <a:off x="-5318001" y="3324311"/>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78" name="Freeform: Shape 177">
                  <a:extLst>
                    <a:ext uri="{FF2B5EF4-FFF2-40B4-BE49-F238E27FC236}">
                      <a16:creationId xmlns:a16="http://schemas.microsoft.com/office/drawing/2014/main" id="{32CDB4E0-AC0B-9CBE-83AB-D49903DAEEBF}"/>
                    </a:ext>
                  </a:extLst>
                </p:cNvPr>
                <p:cNvSpPr/>
                <p:nvPr/>
              </p:nvSpPr>
              <p:spPr>
                <a:xfrm rot="16200000" flipV="1">
                  <a:off x="42290820" y="3324310"/>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grpSp>
          <p:sp>
            <p:nvSpPr>
              <p:cNvPr id="174" name="TextBox 173">
                <a:extLst>
                  <a:ext uri="{FF2B5EF4-FFF2-40B4-BE49-F238E27FC236}">
                    <a16:creationId xmlns:a16="http://schemas.microsoft.com/office/drawing/2014/main" id="{40B53CBD-DEAF-3D83-261D-B124EDE20A41}"/>
                  </a:ext>
                </a:extLst>
              </p:cNvPr>
              <p:cNvSpPr txBox="1"/>
              <p:nvPr/>
            </p:nvSpPr>
            <p:spPr>
              <a:xfrm>
                <a:off x="-31938085" y="3144175"/>
                <a:ext cx="100961888" cy="256532"/>
              </a:xfrm>
              <a:prstGeom prst="rect">
                <a:avLst/>
              </a:prstGeom>
            </p:spPr>
            <p:txBody>
              <a:bodyPr wrap="none" rIns="96770" rtlCol="0" anchor="ctr">
                <a:spAutoFit/>
              </a:bodyPr>
              <a:lstStyle/>
              <a:p>
                <a:pPr algn="ctr"/>
                <a:r>
                  <a:rPr lang="he-IL" sz="1164" b="1">
                    <a:effectLst>
                      <a:glow rad="63500">
                        <a:schemeClr val="bg1">
                          <a:alpha val="40000"/>
                        </a:schemeClr>
                      </a:glow>
                    </a:effectLst>
                  </a:rPr>
                  <a:t>1 מ'</a:t>
                </a:r>
                <a:endParaRPr lang="en-IL" sz="1164" b="1">
                  <a:effectLst>
                    <a:glow rad="63500">
                      <a:schemeClr val="bg1">
                        <a:alpha val="40000"/>
                      </a:schemeClr>
                    </a:glow>
                  </a:effectLst>
                </a:endParaRPr>
              </a:p>
            </p:txBody>
          </p:sp>
          <p:sp>
            <p:nvSpPr>
              <p:cNvPr id="175" name="TextBox 174">
                <a:extLst>
                  <a:ext uri="{FF2B5EF4-FFF2-40B4-BE49-F238E27FC236}">
                    <a16:creationId xmlns:a16="http://schemas.microsoft.com/office/drawing/2014/main" id="{468963F7-88A7-6CAB-92CF-71F3C9481003}"/>
                  </a:ext>
                </a:extLst>
              </p:cNvPr>
              <p:cNvSpPr txBox="1"/>
              <p:nvPr/>
            </p:nvSpPr>
            <p:spPr>
              <a:xfrm>
                <a:off x="-29661413" y="3330185"/>
                <a:ext cx="96554679" cy="241082"/>
              </a:xfrm>
              <a:prstGeom prst="rect">
                <a:avLst/>
              </a:prstGeom>
            </p:spPr>
            <p:txBody>
              <a:bodyPr wrap="square" rIns="96770" rtlCol="0" anchor="ctr">
                <a:spAutoFit/>
              </a:bodyPr>
              <a:lstStyle/>
              <a:p>
                <a:pPr algn="ctr"/>
                <a:r>
                  <a:rPr lang="he-IL" sz="1058" b="1">
                    <a:effectLst>
                      <a:glow rad="63500">
                        <a:schemeClr val="bg1">
                          <a:alpha val="40000"/>
                        </a:schemeClr>
                      </a:glow>
                    </a:effectLst>
                  </a:rPr>
                  <a:t>גינון</a:t>
                </a:r>
                <a:endParaRPr lang="en-IL" sz="1058" b="1">
                  <a:effectLst>
                    <a:glow rad="63500">
                      <a:schemeClr val="bg1">
                        <a:alpha val="40000"/>
                      </a:schemeClr>
                    </a:glow>
                  </a:effectLst>
                </a:endParaRPr>
              </a:p>
            </p:txBody>
          </p:sp>
        </p:grpSp>
        <p:grpSp>
          <p:nvGrpSpPr>
            <p:cNvPr id="179" name="Group 178">
              <a:extLst>
                <a:ext uri="{FF2B5EF4-FFF2-40B4-BE49-F238E27FC236}">
                  <a16:creationId xmlns:a16="http://schemas.microsoft.com/office/drawing/2014/main" id="{EFF8E2F3-1654-80D6-8D06-F186A03B927E}"/>
                </a:ext>
              </a:extLst>
            </p:cNvPr>
            <p:cNvGrpSpPr/>
            <p:nvPr/>
          </p:nvGrpSpPr>
          <p:grpSpPr>
            <a:xfrm>
              <a:off x="9755195" y="4316957"/>
              <a:ext cx="1078446" cy="451986"/>
              <a:chOff x="-5295145" y="3144175"/>
              <a:chExt cx="47703633" cy="427092"/>
            </a:xfrm>
          </p:grpSpPr>
          <p:grpSp>
            <p:nvGrpSpPr>
              <p:cNvPr id="180" name="Group 179">
                <a:extLst>
                  <a:ext uri="{FF2B5EF4-FFF2-40B4-BE49-F238E27FC236}">
                    <a16:creationId xmlns:a16="http://schemas.microsoft.com/office/drawing/2014/main" id="{0629CB69-ECD9-47D8-185E-C42091C84953}"/>
                  </a:ext>
                </a:extLst>
              </p:cNvPr>
              <p:cNvGrpSpPr/>
              <p:nvPr/>
            </p:nvGrpSpPr>
            <p:grpSpPr>
              <a:xfrm>
                <a:off x="-5295145" y="3292453"/>
                <a:ext cx="47654548" cy="100442"/>
                <a:chOff x="-5295145" y="3292453"/>
                <a:chExt cx="47654548" cy="100442"/>
              </a:xfrm>
            </p:grpSpPr>
            <p:sp>
              <p:nvSpPr>
                <p:cNvPr id="183" name="Freeform: Shape 182">
                  <a:extLst>
                    <a:ext uri="{FF2B5EF4-FFF2-40B4-BE49-F238E27FC236}">
                      <a16:creationId xmlns:a16="http://schemas.microsoft.com/office/drawing/2014/main" id="{50F66A6A-CE17-A31C-5DF4-7C812CB663CE}"/>
                    </a:ext>
                  </a:extLst>
                </p:cNvPr>
                <p:cNvSpPr/>
                <p:nvPr/>
              </p:nvSpPr>
              <p:spPr>
                <a:xfrm flipV="1">
                  <a:off x="-5191563" y="3292453"/>
                  <a:ext cx="47421335" cy="57784"/>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84" name="Freeform: Shape 183">
                  <a:extLst>
                    <a:ext uri="{FF2B5EF4-FFF2-40B4-BE49-F238E27FC236}">
                      <a16:creationId xmlns:a16="http://schemas.microsoft.com/office/drawing/2014/main" id="{F027E0B1-4431-E2F1-A913-F2C35351B3FF}"/>
                    </a:ext>
                  </a:extLst>
                </p:cNvPr>
                <p:cNvSpPr/>
                <p:nvPr/>
              </p:nvSpPr>
              <p:spPr>
                <a:xfrm rot="16200000" flipV="1">
                  <a:off x="-5318001" y="3324311"/>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85" name="Freeform: Shape 184">
                  <a:extLst>
                    <a:ext uri="{FF2B5EF4-FFF2-40B4-BE49-F238E27FC236}">
                      <a16:creationId xmlns:a16="http://schemas.microsoft.com/office/drawing/2014/main" id="{32885E6D-F72C-BBCD-8139-209ED5C820B0}"/>
                    </a:ext>
                  </a:extLst>
                </p:cNvPr>
                <p:cNvSpPr/>
                <p:nvPr/>
              </p:nvSpPr>
              <p:spPr>
                <a:xfrm rot="16200000" flipV="1">
                  <a:off x="42290820" y="3324310"/>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grpSp>
          <p:sp>
            <p:nvSpPr>
              <p:cNvPr id="181" name="TextBox 180">
                <a:extLst>
                  <a:ext uri="{FF2B5EF4-FFF2-40B4-BE49-F238E27FC236}">
                    <a16:creationId xmlns:a16="http://schemas.microsoft.com/office/drawing/2014/main" id="{039D75B1-8028-61C5-24EF-6CE5F2D5F3E6}"/>
                  </a:ext>
                </a:extLst>
              </p:cNvPr>
              <p:cNvSpPr txBox="1"/>
              <p:nvPr/>
            </p:nvSpPr>
            <p:spPr>
              <a:xfrm>
                <a:off x="-5295145" y="3144175"/>
                <a:ext cx="47675677" cy="256532"/>
              </a:xfrm>
              <a:prstGeom prst="rect">
                <a:avLst/>
              </a:prstGeom>
            </p:spPr>
            <p:txBody>
              <a:bodyPr wrap="square" rIns="96770" rtlCol="0" anchor="ctr">
                <a:spAutoFit/>
              </a:bodyPr>
              <a:lstStyle/>
              <a:p>
                <a:pPr algn="ctr"/>
                <a:r>
                  <a:rPr lang="he-IL" sz="1164" b="1">
                    <a:effectLst>
                      <a:glow rad="63500">
                        <a:schemeClr val="bg1">
                          <a:alpha val="40000"/>
                        </a:schemeClr>
                      </a:glow>
                    </a:effectLst>
                  </a:rPr>
                  <a:t>4 מ'</a:t>
                </a:r>
                <a:endParaRPr lang="en-IL" sz="1164" b="1">
                  <a:effectLst>
                    <a:glow rad="63500">
                      <a:schemeClr val="bg1">
                        <a:alpha val="40000"/>
                      </a:schemeClr>
                    </a:glow>
                  </a:effectLst>
                </a:endParaRPr>
              </a:p>
            </p:txBody>
          </p:sp>
          <p:sp>
            <p:nvSpPr>
              <p:cNvPr id="182" name="TextBox 181">
                <a:extLst>
                  <a:ext uri="{FF2B5EF4-FFF2-40B4-BE49-F238E27FC236}">
                    <a16:creationId xmlns:a16="http://schemas.microsoft.com/office/drawing/2014/main" id="{9E9D525A-8CBE-CF1B-F5F4-C342630D2497}"/>
                  </a:ext>
                </a:extLst>
              </p:cNvPr>
              <p:cNvSpPr txBox="1"/>
              <p:nvPr/>
            </p:nvSpPr>
            <p:spPr>
              <a:xfrm>
                <a:off x="-5176908" y="3330185"/>
                <a:ext cx="47585396" cy="241082"/>
              </a:xfrm>
              <a:prstGeom prst="rect">
                <a:avLst/>
              </a:prstGeom>
            </p:spPr>
            <p:txBody>
              <a:bodyPr wrap="square" rIns="96770" rtlCol="0" anchor="ctr">
                <a:spAutoFit/>
              </a:bodyPr>
              <a:lstStyle/>
              <a:p>
                <a:pPr algn="ctr"/>
                <a:r>
                  <a:rPr lang="he-IL" sz="1058" b="1">
                    <a:effectLst>
                      <a:glow rad="63500">
                        <a:schemeClr val="bg1">
                          <a:alpha val="40000"/>
                        </a:schemeClr>
                      </a:glow>
                    </a:effectLst>
                  </a:rPr>
                  <a:t>רצועת הליכה</a:t>
                </a:r>
                <a:endParaRPr lang="en-IL" sz="1058" b="1">
                  <a:effectLst>
                    <a:glow rad="63500">
                      <a:schemeClr val="bg1">
                        <a:alpha val="40000"/>
                      </a:schemeClr>
                    </a:glow>
                  </a:effectLst>
                </a:endParaRPr>
              </a:p>
            </p:txBody>
          </p:sp>
        </p:grpSp>
        <p:grpSp>
          <p:nvGrpSpPr>
            <p:cNvPr id="186" name="Group 185">
              <a:extLst>
                <a:ext uri="{FF2B5EF4-FFF2-40B4-BE49-F238E27FC236}">
                  <a16:creationId xmlns:a16="http://schemas.microsoft.com/office/drawing/2014/main" id="{6E60286F-5665-E6C1-9C7C-512C654FB679}"/>
                </a:ext>
              </a:extLst>
            </p:cNvPr>
            <p:cNvGrpSpPr/>
            <p:nvPr/>
          </p:nvGrpSpPr>
          <p:grpSpPr>
            <a:xfrm>
              <a:off x="10762025" y="4316957"/>
              <a:ext cx="1044290" cy="451986"/>
              <a:chOff x="-10181278" y="3144175"/>
              <a:chExt cx="57594207" cy="427092"/>
            </a:xfrm>
          </p:grpSpPr>
          <p:grpSp>
            <p:nvGrpSpPr>
              <p:cNvPr id="187" name="Group 186">
                <a:extLst>
                  <a:ext uri="{FF2B5EF4-FFF2-40B4-BE49-F238E27FC236}">
                    <a16:creationId xmlns:a16="http://schemas.microsoft.com/office/drawing/2014/main" id="{A665DFDD-5716-AD29-3995-32C548AE3387}"/>
                  </a:ext>
                </a:extLst>
              </p:cNvPr>
              <p:cNvGrpSpPr/>
              <p:nvPr/>
            </p:nvGrpSpPr>
            <p:grpSpPr>
              <a:xfrm>
                <a:off x="-5295145" y="3292453"/>
                <a:ext cx="47654548" cy="100442"/>
                <a:chOff x="-5295145" y="3292453"/>
                <a:chExt cx="47654548" cy="100442"/>
              </a:xfrm>
            </p:grpSpPr>
            <p:sp>
              <p:nvSpPr>
                <p:cNvPr id="190" name="Freeform: Shape 189">
                  <a:extLst>
                    <a:ext uri="{FF2B5EF4-FFF2-40B4-BE49-F238E27FC236}">
                      <a16:creationId xmlns:a16="http://schemas.microsoft.com/office/drawing/2014/main" id="{24271AAD-7CE9-B256-C605-2CA851728A9E}"/>
                    </a:ext>
                  </a:extLst>
                </p:cNvPr>
                <p:cNvSpPr/>
                <p:nvPr/>
              </p:nvSpPr>
              <p:spPr>
                <a:xfrm flipV="1">
                  <a:off x="-5191563" y="3292453"/>
                  <a:ext cx="47421335" cy="57784"/>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91" name="Freeform: Shape 190">
                  <a:extLst>
                    <a:ext uri="{FF2B5EF4-FFF2-40B4-BE49-F238E27FC236}">
                      <a16:creationId xmlns:a16="http://schemas.microsoft.com/office/drawing/2014/main" id="{E9BBF7E0-9A8E-6E92-A3D9-64B6AB083B7F}"/>
                    </a:ext>
                  </a:extLst>
                </p:cNvPr>
                <p:cNvSpPr/>
                <p:nvPr/>
              </p:nvSpPr>
              <p:spPr>
                <a:xfrm rot="16200000" flipV="1">
                  <a:off x="-5318001" y="3324311"/>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92" name="Freeform: Shape 191">
                  <a:extLst>
                    <a:ext uri="{FF2B5EF4-FFF2-40B4-BE49-F238E27FC236}">
                      <a16:creationId xmlns:a16="http://schemas.microsoft.com/office/drawing/2014/main" id="{6D097116-D99B-8F0B-E19E-5FC7F56DE3C5}"/>
                    </a:ext>
                  </a:extLst>
                </p:cNvPr>
                <p:cNvSpPr/>
                <p:nvPr/>
              </p:nvSpPr>
              <p:spPr>
                <a:xfrm rot="16200000" flipV="1">
                  <a:off x="42290820" y="3324310"/>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grpSp>
          <p:sp>
            <p:nvSpPr>
              <p:cNvPr id="188" name="TextBox 187">
                <a:extLst>
                  <a:ext uri="{FF2B5EF4-FFF2-40B4-BE49-F238E27FC236}">
                    <a16:creationId xmlns:a16="http://schemas.microsoft.com/office/drawing/2014/main" id="{F7EADDD7-86BE-3A64-4981-3B449ABFD972}"/>
                  </a:ext>
                </a:extLst>
              </p:cNvPr>
              <p:cNvSpPr txBox="1"/>
              <p:nvPr/>
            </p:nvSpPr>
            <p:spPr>
              <a:xfrm>
                <a:off x="-5295127" y="3144175"/>
                <a:ext cx="47675698" cy="256532"/>
              </a:xfrm>
              <a:prstGeom prst="rect">
                <a:avLst/>
              </a:prstGeom>
            </p:spPr>
            <p:txBody>
              <a:bodyPr wrap="square" rIns="96770" rtlCol="0" anchor="ctr">
                <a:spAutoFit/>
              </a:bodyPr>
              <a:lstStyle/>
              <a:p>
                <a:pPr algn="ctr"/>
                <a:r>
                  <a:rPr lang="he-IL" sz="1164" b="1">
                    <a:effectLst>
                      <a:glow rad="63500">
                        <a:schemeClr val="bg1">
                          <a:alpha val="40000"/>
                        </a:schemeClr>
                      </a:glow>
                    </a:effectLst>
                  </a:rPr>
                  <a:t>3 מ'</a:t>
                </a:r>
                <a:endParaRPr lang="en-IL" sz="1164" b="1">
                  <a:effectLst>
                    <a:glow rad="63500">
                      <a:schemeClr val="bg1">
                        <a:alpha val="40000"/>
                      </a:schemeClr>
                    </a:glow>
                  </a:effectLst>
                </a:endParaRPr>
              </a:p>
            </p:txBody>
          </p:sp>
          <p:sp>
            <p:nvSpPr>
              <p:cNvPr id="189" name="TextBox 188">
                <a:extLst>
                  <a:ext uri="{FF2B5EF4-FFF2-40B4-BE49-F238E27FC236}">
                    <a16:creationId xmlns:a16="http://schemas.microsoft.com/office/drawing/2014/main" id="{22C8893D-B233-0FAC-6A9A-53E4CBE65901}"/>
                  </a:ext>
                </a:extLst>
              </p:cNvPr>
              <p:cNvSpPr txBox="1"/>
              <p:nvPr/>
            </p:nvSpPr>
            <p:spPr>
              <a:xfrm>
                <a:off x="-10181278" y="3330185"/>
                <a:ext cx="57594207" cy="241082"/>
              </a:xfrm>
              <a:prstGeom prst="rect">
                <a:avLst/>
              </a:prstGeom>
            </p:spPr>
            <p:txBody>
              <a:bodyPr wrap="square" rIns="96770" rtlCol="0" anchor="ctr">
                <a:spAutoFit/>
              </a:bodyPr>
              <a:lstStyle/>
              <a:p>
                <a:pPr algn="ctr"/>
                <a:r>
                  <a:rPr lang="he-IL" sz="1058" b="1">
                    <a:effectLst>
                      <a:glow rad="63500">
                        <a:schemeClr val="bg1">
                          <a:alpha val="40000"/>
                        </a:schemeClr>
                      </a:glow>
                    </a:effectLst>
                  </a:rPr>
                  <a:t>חזית מסחרית</a:t>
                </a:r>
                <a:endParaRPr lang="en-IL" sz="1058" b="1">
                  <a:effectLst>
                    <a:glow rad="63500">
                      <a:schemeClr val="bg1">
                        <a:alpha val="40000"/>
                      </a:schemeClr>
                    </a:glow>
                  </a:effectLst>
                </a:endParaRPr>
              </a:p>
            </p:txBody>
          </p:sp>
        </p:grpSp>
        <p:grpSp>
          <p:nvGrpSpPr>
            <p:cNvPr id="193" name="Group 192">
              <a:extLst>
                <a:ext uri="{FF2B5EF4-FFF2-40B4-BE49-F238E27FC236}">
                  <a16:creationId xmlns:a16="http://schemas.microsoft.com/office/drawing/2014/main" id="{39417081-9B17-3A13-DFF5-CF8799973537}"/>
                </a:ext>
              </a:extLst>
            </p:cNvPr>
            <p:cNvGrpSpPr/>
            <p:nvPr/>
          </p:nvGrpSpPr>
          <p:grpSpPr>
            <a:xfrm>
              <a:off x="316844" y="4316957"/>
              <a:ext cx="1044290" cy="451986"/>
              <a:chOff x="-10181278" y="3144175"/>
              <a:chExt cx="57594207" cy="427092"/>
            </a:xfrm>
          </p:grpSpPr>
          <p:grpSp>
            <p:nvGrpSpPr>
              <p:cNvPr id="194" name="Group 193">
                <a:extLst>
                  <a:ext uri="{FF2B5EF4-FFF2-40B4-BE49-F238E27FC236}">
                    <a16:creationId xmlns:a16="http://schemas.microsoft.com/office/drawing/2014/main" id="{15E05294-EDF6-AD8F-697A-24AD288F0A31}"/>
                  </a:ext>
                </a:extLst>
              </p:cNvPr>
              <p:cNvGrpSpPr/>
              <p:nvPr/>
            </p:nvGrpSpPr>
            <p:grpSpPr>
              <a:xfrm>
                <a:off x="-5295145" y="3292453"/>
                <a:ext cx="47654548" cy="100442"/>
                <a:chOff x="-5295145" y="3292453"/>
                <a:chExt cx="47654548" cy="100442"/>
              </a:xfrm>
            </p:grpSpPr>
            <p:sp>
              <p:nvSpPr>
                <p:cNvPr id="197" name="Freeform: Shape 196">
                  <a:extLst>
                    <a:ext uri="{FF2B5EF4-FFF2-40B4-BE49-F238E27FC236}">
                      <a16:creationId xmlns:a16="http://schemas.microsoft.com/office/drawing/2014/main" id="{4EE16070-01EB-9009-A7D8-46BFD06BE932}"/>
                    </a:ext>
                  </a:extLst>
                </p:cNvPr>
                <p:cNvSpPr/>
                <p:nvPr/>
              </p:nvSpPr>
              <p:spPr>
                <a:xfrm flipV="1">
                  <a:off x="-5191563" y="3292453"/>
                  <a:ext cx="47421335" cy="57784"/>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98" name="Freeform: Shape 197">
                  <a:extLst>
                    <a:ext uri="{FF2B5EF4-FFF2-40B4-BE49-F238E27FC236}">
                      <a16:creationId xmlns:a16="http://schemas.microsoft.com/office/drawing/2014/main" id="{FB3C35C8-7579-4337-DCBE-91691ED9F989}"/>
                    </a:ext>
                  </a:extLst>
                </p:cNvPr>
                <p:cNvSpPr/>
                <p:nvPr/>
              </p:nvSpPr>
              <p:spPr>
                <a:xfrm rot="16200000" flipV="1">
                  <a:off x="-5318001" y="3324311"/>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sp>
              <p:nvSpPr>
                <p:cNvPr id="199" name="Freeform: Shape 198">
                  <a:extLst>
                    <a:ext uri="{FF2B5EF4-FFF2-40B4-BE49-F238E27FC236}">
                      <a16:creationId xmlns:a16="http://schemas.microsoft.com/office/drawing/2014/main" id="{7CE3E597-7F68-C45E-09CF-976291D7AB6E}"/>
                    </a:ext>
                  </a:extLst>
                </p:cNvPr>
                <p:cNvSpPr/>
                <p:nvPr/>
              </p:nvSpPr>
              <p:spPr>
                <a:xfrm rot="16200000" flipV="1">
                  <a:off x="42290820" y="3324310"/>
                  <a:ext cx="91440" cy="45727"/>
                </a:xfrm>
                <a:custGeom>
                  <a:avLst/>
                  <a:gdLst>
                    <a:gd name="connsiteX0" fmla="*/ 0 w 11165840"/>
                    <a:gd name="connsiteY0" fmla="*/ 0 h 0"/>
                    <a:gd name="connsiteX1" fmla="*/ 11165840 w 11165840"/>
                    <a:gd name="connsiteY1" fmla="*/ 0 h 0"/>
                  </a:gdLst>
                  <a:ahLst/>
                  <a:cxnLst>
                    <a:cxn ang="0">
                      <a:pos x="connsiteX0" y="connsiteY0"/>
                    </a:cxn>
                    <a:cxn ang="0">
                      <a:pos x="connsiteX1" y="connsiteY1"/>
                    </a:cxn>
                  </a:cxnLst>
                  <a:rect l="l" t="t" r="r" b="b"/>
                  <a:pathLst>
                    <a:path w="11165840">
                      <a:moveTo>
                        <a:pt x="0" y="0"/>
                      </a:moveTo>
                      <a:lnTo>
                        <a:pt x="1116584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sz="1905"/>
                </a:p>
              </p:txBody>
            </p:sp>
          </p:grpSp>
          <p:sp>
            <p:nvSpPr>
              <p:cNvPr id="195" name="TextBox 194">
                <a:extLst>
                  <a:ext uri="{FF2B5EF4-FFF2-40B4-BE49-F238E27FC236}">
                    <a16:creationId xmlns:a16="http://schemas.microsoft.com/office/drawing/2014/main" id="{2985E213-0078-F21B-E562-8AD6BCBCFB79}"/>
                  </a:ext>
                </a:extLst>
              </p:cNvPr>
              <p:cNvSpPr txBox="1"/>
              <p:nvPr/>
            </p:nvSpPr>
            <p:spPr>
              <a:xfrm>
                <a:off x="-5295127" y="3144175"/>
                <a:ext cx="47675698" cy="256532"/>
              </a:xfrm>
              <a:prstGeom prst="rect">
                <a:avLst/>
              </a:prstGeom>
            </p:spPr>
            <p:txBody>
              <a:bodyPr wrap="square" rIns="96770" rtlCol="0" anchor="ctr">
                <a:spAutoFit/>
              </a:bodyPr>
              <a:lstStyle/>
              <a:p>
                <a:pPr algn="ctr"/>
                <a:r>
                  <a:rPr lang="he-IL" sz="1164" b="1">
                    <a:effectLst>
                      <a:glow rad="63500">
                        <a:schemeClr val="bg1">
                          <a:alpha val="40000"/>
                        </a:schemeClr>
                      </a:glow>
                    </a:effectLst>
                  </a:rPr>
                  <a:t>3 מ'</a:t>
                </a:r>
                <a:endParaRPr lang="en-IL" sz="1164" b="1">
                  <a:effectLst>
                    <a:glow rad="63500">
                      <a:schemeClr val="bg1">
                        <a:alpha val="40000"/>
                      </a:schemeClr>
                    </a:glow>
                  </a:effectLst>
                </a:endParaRPr>
              </a:p>
            </p:txBody>
          </p:sp>
          <p:sp>
            <p:nvSpPr>
              <p:cNvPr id="196" name="TextBox 195">
                <a:extLst>
                  <a:ext uri="{FF2B5EF4-FFF2-40B4-BE49-F238E27FC236}">
                    <a16:creationId xmlns:a16="http://schemas.microsoft.com/office/drawing/2014/main" id="{EA9F7FEF-A9A8-E1FF-4C1F-36A5291FCF17}"/>
                  </a:ext>
                </a:extLst>
              </p:cNvPr>
              <p:cNvSpPr txBox="1"/>
              <p:nvPr/>
            </p:nvSpPr>
            <p:spPr>
              <a:xfrm>
                <a:off x="-10181278" y="3330185"/>
                <a:ext cx="57594207" cy="241082"/>
              </a:xfrm>
              <a:prstGeom prst="rect">
                <a:avLst/>
              </a:prstGeom>
            </p:spPr>
            <p:txBody>
              <a:bodyPr wrap="square" rIns="96770" rtlCol="0" anchor="ctr">
                <a:spAutoFit/>
              </a:bodyPr>
              <a:lstStyle/>
              <a:p>
                <a:pPr algn="ctr"/>
                <a:r>
                  <a:rPr lang="he-IL" sz="1058" b="1">
                    <a:effectLst>
                      <a:glow rad="63500">
                        <a:schemeClr val="bg1">
                          <a:alpha val="40000"/>
                        </a:schemeClr>
                      </a:glow>
                    </a:effectLst>
                  </a:rPr>
                  <a:t>חזית מסחרית</a:t>
                </a:r>
                <a:endParaRPr lang="en-IL" sz="1058" b="1">
                  <a:effectLst>
                    <a:glow rad="63500">
                      <a:schemeClr val="bg1">
                        <a:alpha val="40000"/>
                      </a:schemeClr>
                    </a:glow>
                  </a:effectLst>
                </a:endParaRPr>
              </a:p>
            </p:txBody>
          </p:sp>
        </p:grpSp>
      </p:grpSp>
      <p:sp>
        <p:nvSpPr>
          <p:cNvPr id="4" name="Slide Number Placeholder 1">
            <a:extLst>
              <a:ext uri="{FF2B5EF4-FFF2-40B4-BE49-F238E27FC236}">
                <a16:creationId xmlns:a16="http://schemas.microsoft.com/office/drawing/2014/main" id="{BE052F3D-FC11-A057-3593-0D48BB3F87D8}"/>
              </a:ext>
            </a:extLst>
          </p:cNvPr>
          <p:cNvSpPr txBox="1">
            <a:spLocks/>
          </p:cNvSpPr>
          <p:nvPr/>
        </p:nvSpPr>
        <p:spPr>
          <a:xfrm>
            <a:off x="11396215" y="6513890"/>
            <a:ext cx="690920" cy="298872"/>
          </a:xfrm>
          <a:prstGeom prst="rect">
            <a:avLst/>
          </a:prstGeom>
        </p:spPr>
        <p:txBody>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fld id="{F36D83D4-5876-48AB-ABD6-4DF4AD9B01FA}" type="slidenum">
              <a:rPr lang="he-IL" sz="1200" smtClean="0">
                <a:solidFill>
                  <a:schemeClr val="accent3"/>
                </a:solidFill>
                <a:latin typeface="Heebo" pitchFamily="2" charset="-79"/>
                <a:cs typeface="Heebo" pitchFamily="2" charset="-79"/>
              </a:rPr>
              <a:pPr/>
              <a:t>13</a:t>
            </a:fld>
            <a:endParaRPr lang="he-IL" sz="1200">
              <a:solidFill>
                <a:schemeClr val="accent3"/>
              </a:solidFill>
              <a:latin typeface="Heebo" pitchFamily="2" charset="-79"/>
              <a:cs typeface="Heebo" pitchFamily="2" charset="-79"/>
            </a:endParaRPr>
          </a:p>
        </p:txBody>
      </p:sp>
      <p:grpSp>
        <p:nvGrpSpPr>
          <p:cNvPr id="9" name="Group 8">
            <a:extLst>
              <a:ext uri="{FF2B5EF4-FFF2-40B4-BE49-F238E27FC236}">
                <a16:creationId xmlns:a16="http://schemas.microsoft.com/office/drawing/2014/main" id="{1B6350DF-839C-1996-30FB-EC4B6F069DF8}"/>
              </a:ext>
            </a:extLst>
          </p:cNvPr>
          <p:cNvGrpSpPr/>
          <p:nvPr/>
        </p:nvGrpSpPr>
        <p:grpSpPr>
          <a:xfrm>
            <a:off x="-374171" y="7212619"/>
            <a:ext cx="1880105" cy="2024728"/>
            <a:chOff x="4857750" y="2095500"/>
            <a:chExt cx="2476500" cy="2667000"/>
          </a:xfrm>
        </p:grpSpPr>
        <p:pic>
          <p:nvPicPr>
            <p:cNvPr id="7170" name="Picture 2" descr="Subway Underground Metro Train Grayscale Vector庫存向量圖（免版稅）2243272491 |  Shutterstock">
              <a:extLst>
                <a:ext uri="{FF2B5EF4-FFF2-40B4-BE49-F238E27FC236}">
                  <a16:creationId xmlns:a16="http://schemas.microsoft.com/office/drawing/2014/main" id="{4AF91849-72FB-496A-27C1-A20FFB851FEA}"/>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857750" y="2095500"/>
              <a:ext cx="2476500" cy="2667000"/>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6D90A7BB-D39F-81E7-0702-B6EB96EAA56A}"/>
                </a:ext>
              </a:extLst>
            </p:cNvPr>
            <p:cNvSpPr/>
            <p:nvPr/>
          </p:nvSpPr>
          <p:spPr>
            <a:xfrm>
              <a:off x="5428289" y="2515832"/>
              <a:ext cx="1351318" cy="1270356"/>
            </a:xfrm>
            <a:prstGeom prst="ellipse">
              <a:avLst/>
            </a:prstGeom>
            <a:solidFill>
              <a:srgbClr val="40404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7" name="Picture 6">
              <a:extLst>
                <a:ext uri="{FF2B5EF4-FFF2-40B4-BE49-F238E27FC236}">
                  <a16:creationId xmlns:a16="http://schemas.microsoft.com/office/drawing/2014/main" id="{7D13AA01-341C-8320-D032-B8133F0FEFAB}"/>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0000" b="90000" l="9783" r="90217">
                          <a14:foregroundMark x1="21739" y1="31053" x2="89130" y2="52632"/>
                          <a14:foregroundMark x1="89130" y1="52632" x2="82609" y2="86842"/>
                          <a14:foregroundMark x1="82609" y1="86842" x2="14130" y2="81053"/>
                          <a14:foregroundMark x1="14130" y1="81053" x2="16304" y2="32105"/>
                          <a14:foregroundMark x1="22826" y1="89474" x2="21739" y2="83684"/>
                          <a14:foregroundMark x1="26087" y1="85789" x2="86957" y2="86316"/>
                          <a14:foregroundMark x1="33696" y1="76842" x2="66304" y2="76842"/>
                          <a14:foregroundMark x1="82609" y1="76316" x2="88043" y2="76842"/>
                          <a14:foregroundMark x1="18478" y1="77368" x2="32609" y2="77368"/>
                          <a14:foregroundMark x1="83696" y1="50526" x2="29348" y2="32105"/>
                          <a14:foregroundMark x1="26087" y1="34211" x2="76087" y2="33684"/>
                          <a14:foregroundMark x1="72826" y1="34737" x2="82609" y2="33684"/>
                          <a14:foregroundMark x1="81522" y1="32632" x2="88043" y2="51053"/>
                          <a14:foregroundMark x1="84783" y1="47895" x2="90217" y2="33684"/>
                        </a14:backgroundRemoval>
                      </a14:imgEffect>
                      <a14:imgEffect>
                        <a14:sharpenSoften amount="25000"/>
                      </a14:imgEffect>
                      <a14:imgEffect>
                        <a14:brightnessContrast bright="20000" contrast="-20000"/>
                      </a14:imgEffect>
                    </a14:imgLayer>
                  </a14:imgProps>
                </a:ext>
              </a:extLst>
            </a:blip>
            <a:stretch>
              <a:fillRect/>
            </a:stretch>
          </p:blipFill>
          <p:spPr>
            <a:xfrm>
              <a:off x="5687010" y="2249786"/>
              <a:ext cx="809040" cy="1670841"/>
            </a:xfrm>
            <a:prstGeom prst="rect">
              <a:avLst/>
            </a:prstGeom>
          </p:spPr>
        </p:pic>
      </p:grpSp>
      <p:sp>
        <p:nvSpPr>
          <p:cNvPr id="32" name="תיבת טקסט 40">
            <a:extLst>
              <a:ext uri="{FF2B5EF4-FFF2-40B4-BE49-F238E27FC236}">
                <a16:creationId xmlns:a16="http://schemas.microsoft.com/office/drawing/2014/main" id="{DD2099B6-AE1A-6E16-2F49-4D366EE9760B}"/>
              </a:ext>
            </a:extLst>
          </p:cNvPr>
          <p:cNvSpPr txBox="1"/>
          <p:nvPr/>
        </p:nvSpPr>
        <p:spPr>
          <a:xfrm>
            <a:off x="3618766" y="865787"/>
            <a:ext cx="8004249" cy="1900520"/>
          </a:xfrm>
          <a:prstGeom prst="rect">
            <a:avLst/>
          </a:prstGeom>
          <a:noFill/>
        </p:spPr>
        <p:txBody>
          <a:bodyPr wrap="square" rtlCol="0">
            <a:spAutoFit/>
          </a:bodyPr>
          <a:lstStyle/>
          <a:p>
            <a:pPr algn="r" rtl="1">
              <a:lnSpc>
                <a:spcPct val="150000"/>
              </a:lnSpc>
            </a:pPr>
            <a:r>
              <a:rPr lang="he-IL" sz="2000" b="1">
                <a:latin typeface="Heebo" pitchFamily="2" charset="-79"/>
                <a:cs typeface="Heebo" pitchFamily="2" charset="-79"/>
              </a:rPr>
              <a:t>אחוזה ציר עירוני מרכזי בעל תנועת תחבורה ציבורית תדירה.</a:t>
            </a:r>
          </a:p>
          <a:p>
            <a:pPr algn="r" rtl="1">
              <a:lnSpc>
                <a:spcPct val="150000"/>
              </a:lnSpc>
            </a:pPr>
            <a:r>
              <a:rPr lang="he-IL" sz="2000" b="1">
                <a:latin typeface="Heebo" pitchFamily="2" charset="-79"/>
                <a:cs typeface="Heebo" pitchFamily="2" charset="-79"/>
              </a:rPr>
              <a:t>מקודמים פתרונות תחבורה ציבורית נוספים, כגון המטרו.</a:t>
            </a:r>
          </a:p>
          <a:p>
            <a:pPr algn="r" rtl="1">
              <a:lnSpc>
                <a:spcPct val="150000"/>
              </a:lnSpc>
            </a:pPr>
            <a:r>
              <a:rPr lang="he-IL" sz="2000" b="1">
                <a:latin typeface="Heebo" pitchFamily="2" charset="-79"/>
                <a:cs typeface="Heebo" pitchFamily="2" charset="-79"/>
              </a:rPr>
              <a:t>חניה – מודעים לצורך ובוחנים פתרונות.</a:t>
            </a:r>
          </a:p>
          <a:p>
            <a:pPr algn="r" rtl="1">
              <a:lnSpc>
                <a:spcPct val="150000"/>
              </a:lnSpc>
            </a:pPr>
            <a:r>
              <a:rPr lang="he-IL" sz="2000" b="1">
                <a:latin typeface="Heebo" pitchFamily="2" charset="-79"/>
                <a:cs typeface="Heebo" pitchFamily="2" charset="-79"/>
              </a:rPr>
              <a:t> </a:t>
            </a:r>
            <a:endParaRPr lang="en-US" sz="2000" b="1">
              <a:latin typeface="Heebo" pitchFamily="2" charset="-79"/>
              <a:cs typeface="Heebo" pitchFamily="2" charset="-79"/>
            </a:endParaRPr>
          </a:p>
        </p:txBody>
      </p:sp>
      <p:grpSp>
        <p:nvGrpSpPr>
          <p:cNvPr id="3" name="Group 2">
            <a:extLst>
              <a:ext uri="{FF2B5EF4-FFF2-40B4-BE49-F238E27FC236}">
                <a16:creationId xmlns:a16="http://schemas.microsoft.com/office/drawing/2014/main" id="{B40CAB5C-51CC-5C36-5324-B8297F3B0A14}"/>
              </a:ext>
            </a:extLst>
          </p:cNvPr>
          <p:cNvGrpSpPr/>
          <p:nvPr/>
        </p:nvGrpSpPr>
        <p:grpSpPr>
          <a:xfrm>
            <a:off x="2240353" y="3164863"/>
            <a:ext cx="8837181" cy="3256220"/>
            <a:chOff x="657823" y="2103003"/>
            <a:chExt cx="11217220" cy="4133189"/>
          </a:xfrm>
        </p:grpSpPr>
        <p:grpSp>
          <p:nvGrpSpPr>
            <p:cNvPr id="31" name="Group 30">
              <a:extLst>
                <a:ext uri="{FF2B5EF4-FFF2-40B4-BE49-F238E27FC236}">
                  <a16:creationId xmlns:a16="http://schemas.microsoft.com/office/drawing/2014/main" id="{F435EA17-D634-3148-E71F-DE525B77909E}"/>
                </a:ext>
              </a:extLst>
            </p:cNvPr>
            <p:cNvGrpSpPr/>
            <p:nvPr/>
          </p:nvGrpSpPr>
          <p:grpSpPr>
            <a:xfrm>
              <a:off x="657823" y="2109220"/>
              <a:ext cx="11217220" cy="4126972"/>
              <a:chOff x="-932116" y="1487411"/>
              <a:chExt cx="14597407" cy="5370589"/>
            </a:xfrm>
          </p:grpSpPr>
          <p:pic>
            <p:nvPicPr>
              <p:cNvPr id="29" name="Picture 28">
                <a:extLst>
                  <a:ext uri="{FF2B5EF4-FFF2-40B4-BE49-F238E27FC236}">
                    <a16:creationId xmlns:a16="http://schemas.microsoft.com/office/drawing/2014/main" id="{0A73DAB4-879F-BC6A-0A35-BB401B197343}"/>
                  </a:ext>
                </a:extLst>
              </p:cNvPr>
              <p:cNvPicPr>
                <a:picLocks noChangeAspect="1"/>
              </p:cNvPicPr>
              <p:nvPr/>
            </p:nvPicPr>
            <p:blipFill>
              <a:blip r:embed="rId13"/>
              <a:srcRect b="22826"/>
              <a:stretch/>
            </p:blipFill>
            <p:spPr>
              <a:xfrm>
                <a:off x="4608447" y="4698450"/>
                <a:ext cx="2975106" cy="2159550"/>
              </a:xfrm>
              <a:prstGeom prst="rect">
                <a:avLst/>
              </a:prstGeom>
            </p:spPr>
          </p:pic>
          <p:grpSp>
            <p:nvGrpSpPr>
              <p:cNvPr id="5" name="Group 4">
                <a:extLst>
                  <a:ext uri="{FF2B5EF4-FFF2-40B4-BE49-F238E27FC236}">
                    <a16:creationId xmlns:a16="http://schemas.microsoft.com/office/drawing/2014/main" id="{35B6707B-9312-6A62-AFA3-32579B0B38D9}"/>
                  </a:ext>
                </a:extLst>
              </p:cNvPr>
              <p:cNvGrpSpPr/>
              <p:nvPr/>
            </p:nvGrpSpPr>
            <p:grpSpPr>
              <a:xfrm>
                <a:off x="-932116" y="1487411"/>
                <a:ext cx="14597407" cy="3775787"/>
                <a:chOff x="-932116" y="2294403"/>
                <a:chExt cx="14597407" cy="3775787"/>
              </a:xfrm>
            </p:grpSpPr>
            <p:pic>
              <p:nvPicPr>
                <p:cNvPr id="52" name="Picture 51">
                  <a:extLst>
                    <a:ext uri="{FF2B5EF4-FFF2-40B4-BE49-F238E27FC236}">
                      <a16:creationId xmlns:a16="http://schemas.microsoft.com/office/drawing/2014/main" id="{71E008B9-446B-90B8-D532-9F9F204DCA19}"/>
                    </a:ext>
                  </a:extLst>
                </p:cNvPr>
                <p:cNvPicPr>
                  <a:picLocks noChangeAspect="1"/>
                </p:cNvPicPr>
                <p:nvPr/>
              </p:nvPicPr>
              <p:blipFill>
                <a:blip r:embed="rId14">
                  <a:extLst>
                    <a:ext uri="{28A0092B-C50C-407E-A947-70E740481C1C}">
                      <a14:useLocalDpi xmlns:a14="http://schemas.microsoft.com/office/drawing/2010/main" val="0"/>
                    </a:ext>
                  </a:extLst>
                </a:blip>
                <a:srcRect l="837" t="39255" r="1215" b="7048"/>
                <a:stretch/>
              </p:blipFill>
              <p:spPr>
                <a:xfrm>
                  <a:off x="-932116" y="2294403"/>
                  <a:ext cx="13974289" cy="3360382"/>
                </a:xfrm>
                <a:prstGeom prst="rect">
                  <a:avLst/>
                </a:prstGeom>
              </p:spPr>
            </p:pic>
            <p:pic>
              <p:nvPicPr>
                <p:cNvPr id="54" name="Picture 53">
                  <a:extLst>
                    <a:ext uri="{FF2B5EF4-FFF2-40B4-BE49-F238E27FC236}">
                      <a16:creationId xmlns:a16="http://schemas.microsoft.com/office/drawing/2014/main" id="{2C531171-5039-C82F-06E8-60AD9EA72AB0}"/>
                    </a:ext>
                  </a:extLst>
                </p:cNvPr>
                <p:cNvPicPr>
                  <a:picLocks noChangeAspect="1"/>
                </p:cNvPicPr>
                <p:nvPr/>
              </p:nvPicPr>
              <p:blipFill>
                <a:blip r:embed="rId15">
                  <a:extLst>
                    <a:ext uri="{28A0092B-C50C-407E-A947-70E740481C1C}">
                      <a14:useLocalDpi xmlns:a14="http://schemas.microsoft.com/office/drawing/2010/main" val="0"/>
                    </a:ext>
                  </a:extLst>
                </a:blip>
                <a:srcRect l="46875" t="61418" r="46875" b="22676"/>
                <a:stretch/>
              </p:blipFill>
              <p:spPr>
                <a:xfrm>
                  <a:off x="10927219" y="4751396"/>
                  <a:ext cx="745490" cy="592924"/>
                </a:xfrm>
                <a:prstGeom prst="rect">
                  <a:avLst/>
                </a:prstGeom>
              </p:spPr>
            </p:pic>
            <p:pic>
              <p:nvPicPr>
                <p:cNvPr id="200" name="Picture 199">
                  <a:extLst>
                    <a:ext uri="{FF2B5EF4-FFF2-40B4-BE49-F238E27FC236}">
                      <a16:creationId xmlns:a16="http://schemas.microsoft.com/office/drawing/2014/main" id="{363EBA88-2AD1-DD3B-0729-78DD759DF0BA}"/>
                    </a:ext>
                  </a:extLst>
                </p:cNvPr>
                <p:cNvPicPr>
                  <a:picLocks noChangeAspect="1"/>
                </p:cNvPicPr>
                <p:nvPr/>
              </p:nvPicPr>
              <p:blipFill>
                <a:blip r:embed="rId15">
                  <a:extLst>
                    <a:ext uri="{28A0092B-C50C-407E-A947-70E740481C1C}">
                      <a14:useLocalDpi xmlns:a14="http://schemas.microsoft.com/office/drawing/2010/main" val="0"/>
                    </a:ext>
                  </a:extLst>
                </a:blip>
                <a:srcRect l="46875" t="61418" r="46875" b="22676"/>
                <a:stretch/>
              </p:blipFill>
              <p:spPr>
                <a:xfrm>
                  <a:off x="480150" y="4751396"/>
                  <a:ext cx="745490" cy="592924"/>
                </a:xfrm>
                <a:prstGeom prst="rect">
                  <a:avLst/>
                </a:prstGeom>
              </p:spPr>
            </p:pic>
            <p:sp>
              <p:nvSpPr>
                <p:cNvPr id="57" name="תיבת טקסט 1">
                  <a:extLst>
                    <a:ext uri="{FF2B5EF4-FFF2-40B4-BE49-F238E27FC236}">
                      <a16:creationId xmlns:a16="http://schemas.microsoft.com/office/drawing/2014/main" id="{EBA42D40-DC94-2957-85D8-2A91BB6BB581}"/>
                    </a:ext>
                  </a:extLst>
                </p:cNvPr>
                <p:cNvSpPr txBox="1"/>
                <p:nvPr/>
              </p:nvSpPr>
              <p:spPr>
                <a:xfrm>
                  <a:off x="10746468" y="5709720"/>
                  <a:ext cx="2918823" cy="360470"/>
                </a:xfrm>
                <a:prstGeom prst="rect">
                  <a:avLst/>
                </a:prstGeom>
                <a:noFill/>
              </p:spPr>
              <p:txBody>
                <a:bodyPr wrap="square" rtlCol="1">
                  <a:spAutoFit/>
                </a:bodyPr>
                <a:lstStyle/>
                <a:p>
                  <a:pPr algn="l" rtl="1"/>
                  <a:r>
                    <a:rPr lang="he-IL" sz="1200">
                      <a:latin typeface="Heebo" pitchFamily="2" charset="-79"/>
                      <a:cs typeface="Heebo" pitchFamily="2" charset="-79"/>
                    </a:rPr>
                    <a:t>הדגמה עקרונית לחתך רחוב</a:t>
                  </a:r>
                </a:p>
              </p:txBody>
            </p:sp>
          </p:grpSp>
        </p:grpSp>
        <p:pic>
          <p:nvPicPr>
            <p:cNvPr id="21" name="Picture 20">
              <a:extLst>
                <a:ext uri="{FF2B5EF4-FFF2-40B4-BE49-F238E27FC236}">
                  <a16:creationId xmlns:a16="http://schemas.microsoft.com/office/drawing/2014/main" id="{0E072ED1-4141-2163-D874-5E438E4A012C}"/>
                </a:ext>
              </a:extLst>
            </p:cNvPr>
            <p:cNvPicPr>
              <a:picLocks noChangeAspect="1"/>
            </p:cNvPicPr>
            <p:nvPr/>
          </p:nvPicPr>
          <p:blipFill>
            <a:blip r:embed="rId16">
              <a:clrChange>
                <a:clrFrom>
                  <a:srgbClr val="FFFFFF"/>
                </a:clrFrom>
                <a:clrTo>
                  <a:srgbClr val="FFFFFF">
                    <a:alpha val="0"/>
                  </a:srgbClr>
                </a:clrTo>
              </a:clrChange>
            </a:blip>
            <a:srcRect l="13827" r="8356"/>
            <a:stretch>
              <a:fillRect/>
            </a:stretch>
          </p:blipFill>
          <p:spPr>
            <a:xfrm>
              <a:off x="7706516" y="2103003"/>
              <a:ext cx="593025" cy="2584928"/>
            </a:xfrm>
            <a:prstGeom prst="rect">
              <a:avLst/>
            </a:prstGeom>
          </p:spPr>
        </p:pic>
        <p:pic>
          <p:nvPicPr>
            <p:cNvPr id="22" name="Picture 21">
              <a:extLst>
                <a:ext uri="{FF2B5EF4-FFF2-40B4-BE49-F238E27FC236}">
                  <a16:creationId xmlns:a16="http://schemas.microsoft.com/office/drawing/2014/main" id="{A7A1247B-2A2F-AC7A-E9FF-BC4CBBF09F47}"/>
                </a:ext>
              </a:extLst>
            </p:cNvPr>
            <p:cNvPicPr>
              <a:picLocks noChangeAspect="1"/>
            </p:cNvPicPr>
            <p:nvPr/>
          </p:nvPicPr>
          <p:blipFill>
            <a:blip r:embed="rId16">
              <a:clrChange>
                <a:clrFrom>
                  <a:srgbClr val="FFFFFF"/>
                </a:clrFrom>
                <a:clrTo>
                  <a:srgbClr val="FFFFFF">
                    <a:alpha val="0"/>
                  </a:srgbClr>
                </a:clrTo>
              </a:clrChange>
            </a:blip>
            <a:srcRect l="13827" r="8356"/>
            <a:stretch>
              <a:fillRect/>
            </a:stretch>
          </p:blipFill>
          <p:spPr>
            <a:xfrm>
              <a:off x="3796148" y="2103003"/>
              <a:ext cx="593025" cy="2584928"/>
            </a:xfrm>
            <a:prstGeom prst="rect">
              <a:avLst/>
            </a:prstGeom>
          </p:spPr>
        </p:pic>
        <p:sp>
          <p:nvSpPr>
            <p:cNvPr id="23" name="ZoneTexte 54 - 3 - 1">
              <a:extLst>
                <a:ext uri="{FF2B5EF4-FFF2-40B4-BE49-F238E27FC236}">
                  <a16:creationId xmlns:a16="http://schemas.microsoft.com/office/drawing/2014/main" id="{79E8B327-4885-22F0-4576-AE58C2FBDF79}"/>
                </a:ext>
              </a:extLst>
            </p:cNvPr>
            <p:cNvSpPr txBox="1"/>
            <p:nvPr/>
          </p:nvSpPr>
          <p:spPr>
            <a:xfrm>
              <a:off x="7312954" y="2468474"/>
              <a:ext cx="1482441" cy="573074"/>
            </a:xfrm>
            <a:prstGeom prst="rect">
              <a:avLst/>
            </a:prstGeom>
            <a:noFill/>
          </p:spPr>
          <p:txBody>
            <a:bodyPr wrap="square" rtlCol="0" anchor="t">
              <a:noAutofit/>
            </a:bodyPr>
            <a:lstStyle/>
            <a:p>
              <a:pPr algn="ctr"/>
              <a:r>
                <a:rPr lang="he-IL" sz="2000" b="1">
                  <a:solidFill>
                    <a:srgbClr val="BE5108"/>
                  </a:solidFill>
                  <a:latin typeface="Heebo" pitchFamily="2" charset="-79"/>
                  <a:cs typeface="Heebo" pitchFamily="2" charset="-79"/>
                </a:rPr>
                <a:t>עץ לשימור</a:t>
              </a:r>
            </a:p>
          </p:txBody>
        </p:sp>
        <p:sp>
          <p:nvSpPr>
            <p:cNvPr id="24" name="ZoneTexte 54 - 3 - 1">
              <a:extLst>
                <a:ext uri="{FF2B5EF4-FFF2-40B4-BE49-F238E27FC236}">
                  <a16:creationId xmlns:a16="http://schemas.microsoft.com/office/drawing/2014/main" id="{A54A4913-68F6-26FF-E7C6-499C3DB624E5}"/>
                </a:ext>
              </a:extLst>
            </p:cNvPr>
            <p:cNvSpPr txBox="1"/>
            <p:nvPr/>
          </p:nvSpPr>
          <p:spPr>
            <a:xfrm>
              <a:off x="3430281" y="2500980"/>
              <a:ext cx="1381444" cy="573074"/>
            </a:xfrm>
            <a:prstGeom prst="rect">
              <a:avLst/>
            </a:prstGeom>
            <a:noFill/>
          </p:spPr>
          <p:txBody>
            <a:bodyPr wrap="square" rtlCol="0" anchor="t">
              <a:noAutofit/>
            </a:bodyPr>
            <a:lstStyle/>
            <a:p>
              <a:pPr algn="ctr"/>
              <a:r>
                <a:rPr lang="he-IL" sz="2000" b="1">
                  <a:solidFill>
                    <a:srgbClr val="BE5108"/>
                  </a:solidFill>
                  <a:latin typeface="Heebo" pitchFamily="2" charset="-79"/>
                  <a:cs typeface="Heebo" pitchFamily="2" charset="-79"/>
                </a:rPr>
                <a:t>עץ לשימור</a:t>
              </a:r>
            </a:p>
          </p:txBody>
        </p:sp>
      </p:grpSp>
    </p:spTree>
    <p:extLst>
      <p:ext uri="{BB962C8B-B14F-4D97-AF65-F5344CB8AC3E}">
        <p14:creationId xmlns:p14="http://schemas.microsoft.com/office/powerpoint/2010/main" val="1379203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65">
          <a:extLst>
            <a:ext uri="{FF2B5EF4-FFF2-40B4-BE49-F238E27FC236}">
              <a16:creationId xmlns:a16="http://schemas.microsoft.com/office/drawing/2014/main" id="{58192ADA-2E48-23D4-0D24-31E5B8B90B1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00DE81D-FDDC-A32C-A35B-62EAD68F23E7}"/>
              </a:ext>
            </a:extLst>
          </p:cNvPr>
          <p:cNvPicPr>
            <a:picLocks noChangeAspect="1"/>
          </p:cNvPicPr>
          <p:nvPr/>
        </p:nvPicPr>
        <p:blipFill>
          <a:blip r:embed="rId3"/>
          <a:srcRect l="5696" t="29199" r="859" b="23407"/>
          <a:stretch>
            <a:fillRect/>
          </a:stretch>
        </p:blipFill>
        <p:spPr>
          <a:xfrm>
            <a:off x="175985" y="2085682"/>
            <a:ext cx="7107035" cy="2971800"/>
          </a:xfrm>
          <a:prstGeom prst="rect">
            <a:avLst/>
          </a:prstGeom>
          <a:solidFill>
            <a:schemeClr val="bg1"/>
          </a:solidFill>
          <a:ln>
            <a:solidFill>
              <a:schemeClr val="tx1"/>
            </a:solidFill>
          </a:ln>
        </p:spPr>
      </p:pic>
      <p:cxnSp>
        <p:nvCxnSpPr>
          <p:cNvPr id="5" name="מחבר ישר 1">
            <a:extLst>
              <a:ext uri="{FF2B5EF4-FFF2-40B4-BE49-F238E27FC236}">
                <a16:creationId xmlns:a16="http://schemas.microsoft.com/office/drawing/2014/main" id="{3626653F-451E-288F-48DA-609CF904BFDA}"/>
              </a:ext>
            </a:extLst>
          </p:cNvPr>
          <p:cNvCxnSpPr>
            <a:cxnSpLocks/>
          </p:cNvCxnSpPr>
          <p:nvPr/>
        </p:nvCxnSpPr>
        <p:spPr>
          <a:xfrm>
            <a:off x="9174801" y="865787"/>
            <a:ext cx="2426094"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2276AFD9-ED39-0353-B40B-244501A7C2A7}"/>
              </a:ext>
            </a:extLst>
          </p:cNvPr>
          <p:cNvGrpSpPr/>
          <p:nvPr/>
        </p:nvGrpSpPr>
        <p:grpSpPr>
          <a:xfrm>
            <a:off x="7556500" y="3597784"/>
            <a:ext cx="4267200" cy="1182034"/>
            <a:chOff x="1397000" y="-807530"/>
            <a:chExt cx="4267200" cy="1423544"/>
          </a:xfrm>
        </p:grpSpPr>
        <p:sp>
          <p:nvSpPr>
            <p:cNvPr id="8" name="Rectangle 7">
              <a:extLst>
                <a:ext uri="{FF2B5EF4-FFF2-40B4-BE49-F238E27FC236}">
                  <a16:creationId xmlns:a16="http://schemas.microsoft.com/office/drawing/2014/main" id="{C977C2A5-653B-D63B-08C9-5BAF636620B7}"/>
                </a:ext>
              </a:extLst>
            </p:cNvPr>
            <p:cNvSpPr/>
            <p:nvPr/>
          </p:nvSpPr>
          <p:spPr>
            <a:xfrm>
              <a:off x="1397000" y="-807530"/>
              <a:ext cx="4267200" cy="142354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Freeform 14">
              <a:extLst>
                <a:ext uri="{FF2B5EF4-FFF2-40B4-BE49-F238E27FC236}">
                  <a16:creationId xmlns:a16="http://schemas.microsoft.com/office/drawing/2014/main" id="{788B7AB1-BF2E-798F-8C40-242DB25E01E6}"/>
                </a:ext>
              </a:extLst>
            </p:cNvPr>
            <p:cNvSpPr/>
            <p:nvPr/>
          </p:nvSpPr>
          <p:spPr>
            <a:xfrm>
              <a:off x="4470400" y="-620541"/>
              <a:ext cx="1004460" cy="1140869"/>
            </a:xfrm>
            <a:custGeom>
              <a:avLst/>
              <a:gdLst/>
              <a:ahLst/>
              <a:cxnLst/>
              <a:rect l="l" t="t" r="r" b="b"/>
              <a:pathLst>
                <a:path w="1559424" h="1771198">
                  <a:moveTo>
                    <a:pt x="0" y="0"/>
                  </a:moveTo>
                  <a:lnTo>
                    <a:pt x="1559424" y="0"/>
                  </a:lnTo>
                  <a:lnTo>
                    <a:pt x="1559424" y="1771198"/>
                  </a:lnTo>
                  <a:lnTo>
                    <a:pt x="0" y="17711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lgn="l" defTabSz="609630" rtl="0"/>
              <a:endParaRPr lang="he-IL" sz="1200">
                <a:solidFill>
                  <a:prstClr val="black"/>
                </a:solidFill>
                <a:latin typeface="Calibri"/>
                <a:cs typeface="Arial" panose="020B0604020202020204" pitchFamily="34" charset="0"/>
              </a:endParaRPr>
            </a:p>
          </p:txBody>
        </p:sp>
        <p:sp>
          <p:nvSpPr>
            <p:cNvPr id="41" name="TextBox 43">
              <a:extLst>
                <a:ext uri="{FF2B5EF4-FFF2-40B4-BE49-F238E27FC236}">
                  <a16:creationId xmlns:a16="http://schemas.microsoft.com/office/drawing/2014/main" id="{0C130F58-4CFF-7B40-4457-00AA43456E40}"/>
                </a:ext>
              </a:extLst>
            </p:cNvPr>
            <p:cNvSpPr txBox="1"/>
            <p:nvPr/>
          </p:nvSpPr>
          <p:spPr>
            <a:xfrm>
              <a:off x="1592724" y="-620541"/>
              <a:ext cx="2651204" cy="1203406"/>
            </a:xfrm>
            <a:prstGeom prst="rect">
              <a:avLst/>
            </a:prstGeom>
          </p:spPr>
          <p:txBody>
            <a:bodyPr wrap="square" lIns="0" tIns="0" rIns="0" bIns="0" rtlCol="0" anchor="t">
              <a:spAutoFit/>
            </a:bodyPr>
            <a:lstStyle/>
            <a:p>
              <a:pPr defTabSz="609630">
                <a:lnSpc>
                  <a:spcPct val="150000"/>
                </a:lnSpc>
                <a:spcBef>
                  <a:spcPct val="0"/>
                </a:spcBef>
              </a:pPr>
              <a:r>
                <a:rPr lang="he-IL" b="1">
                  <a:solidFill>
                    <a:srgbClr val="0070C0"/>
                  </a:solidFill>
                  <a:latin typeface="Assistant"/>
                  <a:ea typeface="Assistant"/>
                  <a:cs typeface="Assistant"/>
                  <a:sym typeface="Assistant"/>
                  <a:rtl/>
                </a:rPr>
                <a:t>עוגנים – שילוב מספר חנויות גדולות עם חזיתות ארוכות </a:t>
              </a:r>
            </a:p>
            <a:p>
              <a:pPr defTabSz="609630">
                <a:lnSpc>
                  <a:spcPct val="150000"/>
                </a:lnSpc>
                <a:spcBef>
                  <a:spcPct val="0"/>
                </a:spcBef>
              </a:pPr>
              <a:endParaRPr lang="he-IL" b="1">
                <a:solidFill>
                  <a:srgbClr val="0070C0"/>
                </a:solidFill>
                <a:latin typeface="Assistant"/>
                <a:ea typeface="Assistant"/>
                <a:cs typeface="Assistant"/>
                <a:sym typeface="Assistant"/>
                <a:rtl/>
              </a:endParaRPr>
            </a:p>
          </p:txBody>
        </p:sp>
      </p:grpSp>
      <p:sp>
        <p:nvSpPr>
          <p:cNvPr id="2" name="כותרת 1">
            <a:extLst>
              <a:ext uri="{FF2B5EF4-FFF2-40B4-BE49-F238E27FC236}">
                <a16:creationId xmlns:a16="http://schemas.microsoft.com/office/drawing/2014/main" id="{AD44C1DD-3BA1-7748-00F2-AC473B0EA804}"/>
              </a:ext>
            </a:extLst>
          </p:cNvPr>
          <p:cNvSpPr txBox="1">
            <a:spLocks/>
          </p:cNvSpPr>
          <p:nvPr/>
        </p:nvSpPr>
        <p:spPr>
          <a:xfrm>
            <a:off x="2775019" y="336379"/>
            <a:ext cx="8874558" cy="5631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he-IL" sz="3200" b="1">
                <a:solidFill>
                  <a:srgbClr val="1E48BC"/>
                </a:solidFill>
                <a:latin typeface="Assistant" pitchFamily="2" charset="-79"/>
                <a:ea typeface="+mn-ea"/>
                <a:cs typeface="Assistant" pitchFamily="2" charset="-79"/>
              </a:rPr>
              <a:t>עקרונות תכנון – מסחר </a:t>
            </a:r>
          </a:p>
        </p:txBody>
      </p:sp>
      <p:sp>
        <p:nvSpPr>
          <p:cNvPr id="6" name="Freeform 5" descr="תמונה שמכילה טקסט, צילום מסך, גרפיקה, עיצוב גרפי  התיאור נוצר באופן אוטומטי">
            <a:extLst>
              <a:ext uri="{FF2B5EF4-FFF2-40B4-BE49-F238E27FC236}">
                <a16:creationId xmlns:a16="http://schemas.microsoft.com/office/drawing/2014/main" id="{59C992A3-9C2A-D6DF-F549-415F3B88F494}"/>
              </a:ext>
            </a:extLst>
          </p:cNvPr>
          <p:cNvSpPr/>
          <p:nvPr/>
        </p:nvSpPr>
        <p:spPr>
          <a:xfrm>
            <a:off x="175985" y="5836866"/>
            <a:ext cx="1774473" cy="988693"/>
          </a:xfrm>
          <a:custGeom>
            <a:avLst/>
            <a:gdLst/>
            <a:ahLst/>
            <a:cxnLst/>
            <a:rect l="l" t="t" r="r" b="b"/>
            <a:pathLst>
              <a:path w="7386530" h="1950131">
                <a:moveTo>
                  <a:pt x="0" y="0"/>
                </a:moveTo>
                <a:lnTo>
                  <a:pt x="7386530" y="0"/>
                </a:lnTo>
                <a:lnTo>
                  <a:pt x="7386530" y="1950131"/>
                </a:lnTo>
                <a:lnTo>
                  <a:pt x="0" y="1950131"/>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he-IL"/>
          </a:p>
        </p:txBody>
      </p:sp>
      <p:sp>
        <p:nvSpPr>
          <p:cNvPr id="12" name="Rectangle 11">
            <a:extLst>
              <a:ext uri="{FF2B5EF4-FFF2-40B4-BE49-F238E27FC236}">
                <a16:creationId xmlns:a16="http://schemas.microsoft.com/office/drawing/2014/main" id="{78C4AFA6-C725-F69F-9E5A-B8700132FE3F}"/>
              </a:ext>
            </a:extLst>
          </p:cNvPr>
          <p:cNvSpPr/>
          <p:nvPr/>
        </p:nvSpPr>
        <p:spPr>
          <a:xfrm>
            <a:off x="7556500" y="2263071"/>
            <a:ext cx="4267200" cy="118203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Freeform 13">
            <a:extLst>
              <a:ext uri="{FF2B5EF4-FFF2-40B4-BE49-F238E27FC236}">
                <a16:creationId xmlns:a16="http://schemas.microsoft.com/office/drawing/2014/main" id="{EFC62F13-BFB1-71C8-D05B-A94A1E4546C4}"/>
              </a:ext>
            </a:extLst>
          </p:cNvPr>
          <p:cNvSpPr/>
          <p:nvPr/>
        </p:nvSpPr>
        <p:spPr>
          <a:xfrm>
            <a:off x="10842696" y="2435710"/>
            <a:ext cx="899035" cy="816323"/>
          </a:xfrm>
          <a:custGeom>
            <a:avLst/>
            <a:gdLst/>
            <a:ahLst/>
            <a:cxnLst/>
            <a:rect l="l" t="t" r="r" b="b"/>
            <a:pathLst>
              <a:path w="1439804" h="1423606">
                <a:moveTo>
                  <a:pt x="0" y="0"/>
                </a:moveTo>
                <a:lnTo>
                  <a:pt x="1439804" y="0"/>
                </a:lnTo>
                <a:lnTo>
                  <a:pt x="1439804" y="1423606"/>
                </a:lnTo>
                <a:lnTo>
                  <a:pt x="0" y="142360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algn="l" defTabSz="609630" rtl="0"/>
            <a:endParaRPr lang="he-IL" sz="1200">
              <a:solidFill>
                <a:prstClr val="black"/>
              </a:solidFill>
              <a:latin typeface="Calibri"/>
              <a:cs typeface="Arial" panose="020B0604020202020204" pitchFamily="34" charset="0"/>
            </a:endParaRPr>
          </a:p>
        </p:txBody>
      </p:sp>
      <p:sp>
        <p:nvSpPr>
          <p:cNvPr id="40" name="TextBox 43">
            <a:extLst>
              <a:ext uri="{FF2B5EF4-FFF2-40B4-BE49-F238E27FC236}">
                <a16:creationId xmlns:a16="http://schemas.microsoft.com/office/drawing/2014/main" id="{8E16500A-1389-C764-DBBF-DEB90B51DF94}"/>
              </a:ext>
            </a:extLst>
          </p:cNvPr>
          <p:cNvSpPr txBox="1"/>
          <p:nvPr/>
        </p:nvSpPr>
        <p:spPr>
          <a:xfrm>
            <a:off x="6739066" y="2453556"/>
            <a:ext cx="3781296" cy="787908"/>
          </a:xfrm>
          <a:prstGeom prst="rect">
            <a:avLst/>
          </a:prstGeom>
        </p:spPr>
        <p:txBody>
          <a:bodyPr wrap="square" lIns="0" tIns="0" rIns="0" bIns="0" rtlCol="0" anchor="t">
            <a:spAutoFit/>
          </a:bodyPr>
          <a:lstStyle/>
          <a:p>
            <a:pPr defTabSz="609630">
              <a:lnSpc>
                <a:spcPct val="150000"/>
              </a:lnSpc>
              <a:spcBef>
                <a:spcPct val="0"/>
              </a:spcBef>
            </a:pPr>
            <a:r>
              <a:rPr lang="he-IL" b="1">
                <a:solidFill>
                  <a:srgbClr val="0070C0"/>
                </a:solidFill>
                <a:latin typeface="Assistant"/>
                <a:ea typeface="Assistant"/>
                <a:cs typeface="Assistant"/>
                <a:sym typeface="Assistant"/>
                <a:rtl/>
              </a:rPr>
              <a:t>השלמת הרצף המסחרי </a:t>
            </a:r>
          </a:p>
          <a:p>
            <a:pPr defTabSz="609630">
              <a:lnSpc>
                <a:spcPct val="150000"/>
              </a:lnSpc>
              <a:spcBef>
                <a:spcPct val="0"/>
              </a:spcBef>
            </a:pPr>
            <a:r>
              <a:rPr lang="he-IL">
                <a:solidFill>
                  <a:srgbClr val="0070C0"/>
                </a:solidFill>
                <a:latin typeface="Assistant"/>
                <a:ea typeface="Assistant"/>
                <a:cs typeface="Assistant"/>
                <a:sym typeface="Assistant"/>
                <a:rtl/>
              </a:rPr>
              <a:t>לאורך שני צדדיו של רחוב אחוזה</a:t>
            </a:r>
            <a:r>
              <a:rPr lang="he-IL" b="1">
                <a:solidFill>
                  <a:srgbClr val="0070C0"/>
                </a:solidFill>
                <a:latin typeface="Assistant"/>
                <a:ea typeface="Assistant"/>
                <a:cs typeface="Assistant"/>
                <a:sym typeface="Assistant"/>
                <a:rtl/>
              </a:rPr>
              <a:t> </a:t>
            </a:r>
          </a:p>
        </p:txBody>
      </p:sp>
      <p:sp>
        <p:nvSpPr>
          <p:cNvPr id="15" name="תיבת טקסט 40">
            <a:extLst>
              <a:ext uri="{FF2B5EF4-FFF2-40B4-BE49-F238E27FC236}">
                <a16:creationId xmlns:a16="http://schemas.microsoft.com/office/drawing/2014/main" id="{E80716E8-FC7C-EACF-5E08-28A36F1D49CA}"/>
              </a:ext>
            </a:extLst>
          </p:cNvPr>
          <p:cNvSpPr txBox="1"/>
          <p:nvPr/>
        </p:nvSpPr>
        <p:spPr>
          <a:xfrm>
            <a:off x="371207" y="1051044"/>
            <a:ext cx="11370524" cy="461665"/>
          </a:xfrm>
          <a:prstGeom prst="rect">
            <a:avLst/>
          </a:prstGeom>
          <a:noFill/>
        </p:spPr>
        <p:txBody>
          <a:bodyPr wrap="square" lIns="91440" tIns="45720" rIns="91440" bIns="45720" rtlCol="0" anchor="t">
            <a:spAutoFit/>
          </a:bodyPr>
          <a:lstStyle/>
          <a:p>
            <a:pPr algn="ctr" rtl="1"/>
            <a:r>
              <a:rPr lang="he-IL" sz="2400" b="1">
                <a:solidFill>
                  <a:srgbClr val="1E48BC"/>
                </a:solidFill>
                <a:latin typeface="Heebo"/>
                <a:cs typeface="Heebo"/>
              </a:rPr>
              <a:t>יצירת סביבת מסחר טובה יותר שתגביר את תנועת הקונים לאורך מרבית שעות היממה </a:t>
            </a:r>
            <a:endParaRPr lang="en-US" sz="2400" b="1">
              <a:solidFill>
                <a:srgbClr val="1E48BC"/>
              </a:solidFill>
              <a:latin typeface="Heebo"/>
              <a:cs typeface="Heebo"/>
            </a:endParaRPr>
          </a:p>
        </p:txBody>
      </p:sp>
    </p:spTree>
    <p:extLst>
      <p:ext uri="{BB962C8B-B14F-4D97-AF65-F5344CB8AC3E}">
        <p14:creationId xmlns:p14="http://schemas.microsoft.com/office/powerpoint/2010/main" val="1634104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65">
          <a:extLst>
            <a:ext uri="{FF2B5EF4-FFF2-40B4-BE49-F238E27FC236}">
              <a16:creationId xmlns:a16="http://schemas.microsoft.com/office/drawing/2014/main" id="{58192ADA-2E48-23D4-0D24-31E5B8B90B1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F8ECCF3-7192-7B24-1BC9-F4B0C7B51FEE}"/>
              </a:ext>
            </a:extLst>
          </p:cNvPr>
          <p:cNvPicPr>
            <a:picLocks noChangeAspect="1" noChangeArrowheads="1"/>
          </p:cNvPicPr>
          <p:nvPr/>
        </p:nvPicPr>
        <p:blipFill rotWithShape="1">
          <a:blip r:embed="rId3" cstate="email">
            <a:alphaModFix amt="20000"/>
            <a:extLst>
              <a:ext uri="{28A0092B-C50C-407E-A947-70E740481C1C}">
                <a14:useLocalDpi xmlns:a14="http://schemas.microsoft.com/office/drawing/2010/main"/>
              </a:ext>
            </a:extLst>
          </a:blip>
          <a:srcRect l="41759" r="1"/>
          <a:stretch/>
        </p:blipFill>
        <p:spPr bwMode="auto">
          <a:xfrm>
            <a:off x="-47760" y="0"/>
            <a:ext cx="5320335" cy="6851330"/>
          </a:xfrm>
          <a:prstGeom prst="rect">
            <a:avLst/>
          </a:prstGeom>
          <a:blipFill dpi="0" rotWithShape="1">
            <a:blip r:embed="rId4">
              <a:alphaModFix amt="50000"/>
            </a:blip>
            <a:srcRect/>
            <a:stretch>
              <a:fillRect/>
            </a:stretch>
          </a:blipFill>
          <a:ln>
            <a:noFill/>
          </a:ln>
        </p:spPr>
      </p:pic>
      <p:sp>
        <p:nvSpPr>
          <p:cNvPr id="40" name="TextBox 43">
            <a:extLst>
              <a:ext uri="{FF2B5EF4-FFF2-40B4-BE49-F238E27FC236}">
                <a16:creationId xmlns:a16="http://schemas.microsoft.com/office/drawing/2014/main" id="{8E16500A-1389-C764-DBBF-DEB90B51DF94}"/>
              </a:ext>
            </a:extLst>
          </p:cNvPr>
          <p:cNvSpPr txBox="1"/>
          <p:nvPr/>
        </p:nvSpPr>
        <p:spPr>
          <a:xfrm>
            <a:off x="5412276" y="2161645"/>
            <a:ext cx="6571444" cy="2890022"/>
          </a:xfrm>
          <a:prstGeom prst="rect">
            <a:avLst/>
          </a:prstGeom>
        </p:spPr>
        <p:txBody>
          <a:bodyPr wrap="square" lIns="0" tIns="0" rIns="0" bIns="0" rtlCol="0" anchor="t">
            <a:spAutoFit/>
          </a:bodyPr>
          <a:lstStyle/>
          <a:p>
            <a:pPr marL="285750" indent="-285750" defTabSz="609630">
              <a:lnSpc>
                <a:spcPct val="120000"/>
              </a:lnSpc>
              <a:spcBef>
                <a:spcPts val="1200"/>
              </a:spcBef>
              <a:spcAft>
                <a:spcPts val="600"/>
              </a:spcAft>
              <a:buFont typeface="Wingdings" panose="05000000000000000000" pitchFamily="2" charset="2"/>
              <a:buChar char="ü"/>
            </a:pPr>
            <a:r>
              <a:rPr lang="he-IL" sz="2400" b="1">
                <a:solidFill>
                  <a:srgbClr val="1E48BC"/>
                </a:solidFill>
                <a:latin typeface="Heebo"/>
                <a:ea typeface="Assistant"/>
                <a:cs typeface="Heebo"/>
                <a:sym typeface="Assistant"/>
              </a:rPr>
              <a:t>חתירה לרווחיות גבוהה לכל חלקה/ מתחם  </a:t>
            </a:r>
            <a:endParaRPr lang="he-IL" sz="2400" b="1">
              <a:solidFill>
                <a:srgbClr val="1E48BC"/>
              </a:solidFill>
              <a:latin typeface="Heebo"/>
              <a:ea typeface="Assistant"/>
              <a:cs typeface="Heebo"/>
            </a:endParaRPr>
          </a:p>
          <a:p>
            <a:pPr marL="285750" indent="-285750" defTabSz="609630">
              <a:lnSpc>
                <a:spcPct val="120000"/>
              </a:lnSpc>
              <a:spcBef>
                <a:spcPts val="1200"/>
              </a:spcBef>
              <a:spcAft>
                <a:spcPts val="600"/>
              </a:spcAft>
              <a:buFont typeface="Wingdings" panose="05000000000000000000" pitchFamily="2" charset="2"/>
              <a:buChar char="ü"/>
            </a:pPr>
            <a:r>
              <a:rPr lang="he-IL" sz="2400" b="1">
                <a:solidFill>
                  <a:srgbClr val="1E48BC"/>
                </a:solidFill>
                <a:latin typeface="Heebo"/>
                <a:ea typeface="Assistant"/>
                <a:cs typeface="Heebo"/>
                <a:sym typeface="Assistant"/>
              </a:rPr>
              <a:t>מסחר ותעסוקה  – תוספת זכויות  </a:t>
            </a:r>
            <a:endParaRPr lang="he-IL" sz="2400" b="1">
              <a:solidFill>
                <a:srgbClr val="1E48BC"/>
              </a:solidFill>
              <a:latin typeface="Heebo"/>
              <a:ea typeface="Assistant"/>
              <a:cs typeface="Heebo"/>
            </a:endParaRPr>
          </a:p>
          <a:p>
            <a:pPr marL="285750" indent="-285750" defTabSz="609630">
              <a:lnSpc>
                <a:spcPct val="120000"/>
              </a:lnSpc>
              <a:spcBef>
                <a:spcPts val="1200"/>
              </a:spcBef>
              <a:spcAft>
                <a:spcPts val="600"/>
              </a:spcAft>
              <a:buFont typeface="Wingdings" panose="05000000000000000000" pitchFamily="2" charset="2"/>
              <a:buChar char="ü"/>
            </a:pPr>
            <a:r>
              <a:rPr lang="he-IL" sz="2400" b="1">
                <a:solidFill>
                  <a:srgbClr val="1E48BC"/>
                </a:solidFill>
                <a:latin typeface="Heebo"/>
                <a:ea typeface="Assistant"/>
                <a:cs typeface="Heebo"/>
                <a:sym typeface="Assistant"/>
              </a:rPr>
              <a:t>תמיכה בעסקים בתקופת ההתחדשות באמצעות קרן אובדן הכנסה  </a:t>
            </a:r>
            <a:endParaRPr lang="he-IL" sz="2400" b="1">
              <a:solidFill>
                <a:srgbClr val="1E48BC"/>
              </a:solidFill>
              <a:latin typeface="Heebo"/>
              <a:ea typeface="Assistant"/>
              <a:cs typeface="Heebo"/>
            </a:endParaRPr>
          </a:p>
          <a:p>
            <a:pPr marL="285750" indent="-285750" defTabSz="609630">
              <a:lnSpc>
                <a:spcPct val="120000"/>
              </a:lnSpc>
              <a:spcBef>
                <a:spcPts val="1200"/>
              </a:spcBef>
              <a:spcAft>
                <a:spcPts val="600"/>
              </a:spcAft>
              <a:buFont typeface="Wingdings" panose="05000000000000000000" pitchFamily="2" charset="2"/>
              <a:buChar char="ü"/>
            </a:pPr>
            <a:endParaRPr lang="he-IL" sz="2400" b="1">
              <a:solidFill>
                <a:srgbClr val="1E48BC"/>
              </a:solidFill>
              <a:latin typeface="Heebo" pitchFamily="2" charset="-79"/>
              <a:ea typeface="Assistant"/>
              <a:cs typeface="Heebo" pitchFamily="2" charset="-79"/>
            </a:endParaRPr>
          </a:p>
        </p:txBody>
      </p:sp>
      <p:sp>
        <p:nvSpPr>
          <p:cNvPr id="6" name="כותרת 1">
            <a:extLst>
              <a:ext uri="{FF2B5EF4-FFF2-40B4-BE49-F238E27FC236}">
                <a16:creationId xmlns:a16="http://schemas.microsoft.com/office/drawing/2014/main" id="{E42483A3-C6A8-B7A8-A521-C2A52685C2C4}"/>
              </a:ext>
            </a:extLst>
          </p:cNvPr>
          <p:cNvSpPr txBox="1">
            <a:spLocks/>
          </p:cNvSpPr>
          <p:nvPr/>
        </p:nvSpPr>
        <p:spPr>
          <a:xfrm>
            <a:off x="2775019" y="336379"/>
            <a:ext cx="8874558" cy="5631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he-IL" sz="3200" b="1">
                <a:solidFill>
                  <a:srgbClr val="1E48BC"/>
                </a:solidFill>
                <a:latin typeface="Assistant" pitchFamily="2" charset="-79"/>
                <a:ea typeface="+mn-ea"/>
                <a:cs typeface="Assistant" pitchFamily="2" charset="-79"/>
              </a:rPr>
              <a:t>עקרונות תכנון – שמאות </a:t>
            </a:r>
          </a:p>
        </p:txBody>
      </p:sp>
      <p:cxnSp>
        <p:nvCxnSpPr>
          <p:cNvPr id="7" name="מחבר ישר 4">
            <a:extLst>
              <a:ext uri="{FF2B5EF4-FFF2-40B4-BE49-F238E27FC236}">
                <a16:creationId xmlns:a16="http://schemas.microsoft.com/office/drawing/2014/main" id="{0BD267FF-BBB9-D32D-2AF2-B28AA0990D2A}"/>
              </a:ext>
            </a:extLst>
          </p:cNvPr>
          <p:cNvCxnSpPr/>
          <p:nvPr/>
        </p:nvCxnSpPr>
        <p:spPr>
          <a:xfrm>
            <a:off x="9587831" y="924675"/>
            <a:ext cx="2088232"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5328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5EF6D-E1A6-E9ED-C279-F9A278913F07}"/>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DBBCB500-F94D-E7FD-FEED-4A286806F9AF}"/>
              </a:ext>
            </a:extLst>
          </p:cNvPr>
          <p:cNvGrpSpPr/>
          <p:nvPr/>
        </p:nvGrpSpPr>
        <p:grpSpPr>
          <a:xfrm>
            <a:off x="637078" y="7490121"/>
            <a:ext cx="13532943" cy="6536448"/>
            <a:chOff x="-8801" y="0"/>
            <a:chExt cx="12200801" cy="5893020"/>
          </a:xfrm>
        </p:grpSpPr>
        <p:grpSp>
          <p:nvGrpSpPr>
            <p:cNvPr id="46" name="Group 45">
              <a:extLst>
                <a:ext uri="{FF2B5EF4-FFF2-40B4-BE49-F238E27FC236}">
                  <a16:creationId xmlns:a16="http://schemas.microsoft.com/office/drawing/2014/main" id="{1264B1B7-1A0C-AEB5-2597-007D5105137B}"/>
                </a:ext>
              </a:extLst>
            </p:cNvPr>
            <p:cNvGrpSpPr/>
            <p:nvPr/>
          </p:nvGrpSpPr>
          <p:grpSpPr>
            <a:xfrm>
              <a:off x="0" y="0"/>
              <a:ext cx="12192000" cy="5893020"/>
              <a:chOff x="0" y="0"/>
              <a:chExt cx="11943907" cy="5773104"/>
            </a:xfrm>
          </p:grpSpPr>
          <p:pic>
            <p:nvPicPr>
              <p:cNvPr id="40" name="Picture 39">
                <a:extLst>
                  <a:ext uri="{FF2B5EF4-FFF2-40B4-BE49-F238E27FC236}">
                    <a16:creationId xmlns:a16="http://schemas.microsoft.com/office/drawing/2014/main" id="{7AA4F120-0CF4-4C42-70F3-780628CAD417}"/>
                  </a:ext>
                </a:extLst>
              </p:cNvPr>
              <p:cNvPicPr>
                <a:picLocks noChangeAspect="1"/>
              </p:cNvPicPr>
              <p:nvPr/>
            </p:nvPicPr>
            <p:blipFill>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p:blipFill>
            <p:spPr>
              <a:xfrm>
                <a:off x="0" y="0"/>
                <a:ext cx="11943907" cy="5773104"/>
              </a:xfrm>
              <a:prstGeom prst="rect">
                <a:avLst/>
              </a:prstGeom>
            </p:spPr>
          </p:pic>
          <p:sp>
            <p:nvSpPr>
              <p:cNvPr id="43" name="TextBox 42">
                <a:extLst>
                  <a:ext uri="{FF2B5EF4-FFF2-40B4-BE49-F238E27FC236}">
                    <a16:creationId xmlns:a16="http://schemas.microsoft.com/office/drawing/2014/main" id="{C99A5718-7795-5E96-AA8E-D2037CA22BCB}"/>
                  </a:ext>
                </a:extLst>
              </p:cNvPr>
              <p:cNvSpPr txBox="1"/>
              <p:nvPr/>
            </p:nvSpPr>
            <p:spPr>
              <a:xfrm>
                <a:off x="4413598" y="2863373"/>
                <a:ext cx="1193389" cy="253916"/>
              </a:xfrm>
              <a:prstGeom prst="rect">
                <a:avLst/>
              </a:prstGeom>
              <a:noFill/>
            </p:spPr>
            <p:txBody>
              <a:bodyPr wrap="square" rIns="0" rtlCol="1" anchor="ctr">
                <a:spAutoFit/>
              </a:bodyPr>
              <a:lstStyle>
                <a:defPPr>
                  <a:defRPr lang="en-US"/>
                </a:defPPr>
                <a:lvl1pPr>
                  <a:defRPr sz="1050" b="1">
                    <a:effectLst>
                      <a:glow rad="50800">
                        <a:schemeClr val="bg1"/>
                      </a:glow>
                    </a:effectLst>
                  </a:defRPr>
                </a:lvl1pPr>
              </a:lstStyle>
              <a:p>
                <a:pPr algn="r"/>
                <a:r>
                  <a:rPr lang="he-IL" b="0">
                    <a:effectLst>
                      <a:glow rad="127000">
                        <a:schemeClr val="bg1">
                          <a:alpha val="50000"/>
                        </a:schemeClr>
                      </a:glow>
                    </a:effectLst>
                  </a:rPr>
                  <a:t>יד לבנים</a:t>
                </a:r>
              </a:p>
            </p:txBody>
          </p:sp>
          <p:sp>
            <p:nvSpPr>
              <p:cNvPr id="44" name="TextBox 43">
                <a:extLst>
                  <a:ext uri="{FF2B5EF4-FFF2-40B4-BE49-F238E27FC236}">
                    <a16:creationId xmlns:a16="http://schemas.microsoft.com/office/drawing/2014/main" id="{30660A69-5729-C2D4-1FDF-29D8D2EC4984}"/>
                  </a:ext>
                </a:extLst>
              </p:cNvPr>
              <p:cNvSpPr txBox="1"/>
              <p:nvPr/>
            </p:nvSpPr>
            <p:spPr>
              <a:xfrm>
                <a:off x="6931772" y="3715391"/>
                <a:ext cx="1193389" cy="248566"/>
              </a:xfrm>
              <a:prstGeom prst="rect">
                <a:avLst/>
              </a:prstGeom>
              <a:noFill/>
            </p:spPr>
            <p:txBody>
              <a:bodyPr wrap="square" rIns="0" rtlCol="1" anchor="ctr">
                <a:spAutoFit/>
              </a:bodyPr>
              <a:lstStyle>
                <a:defPPr>
                  <a:defRPr lang="en-US"/>
                </a:defPPr>
                <a:lvl1pPr>
                  <a:defRPr sz="1050" b="1">
                    <a:effectLst>
                      <a:glow rad="50800">
                        <a:schemeClr val="bg1"/>
                      </a:glow>
                    </a:effectLst>
                  </a:defRPr>
                </a:lvl1pPr>
              </a:lstStyle>
              <a:p>
                <a:pPr algn="r"/>
                <a:r>
                  <a:rPr lang="he-IL" b="0">
                    <a:effectLst>
                      <a:glow rad="127000">
                        <a:schemeClr val="bg1">
                          <a:alpha val="50000"/>
                        </a:schemeClr>
                      </a:glow>
                    </a:effectLst>
                  </a:rPr>
                  <a:t>עירייה</a:t>
                </a:r>
              </a:p>
            </p:txBody>
          </p:sp>
          <p:pic>
            <p:nvPicPr>
              <p:cNvPr id="45" name="Picture 44">
                <a:extLst>
                  <a:ext uri="{FF2B5EF4-FFF2-40B4-BE49-F238E27FC236}">
                    <a16:creationId xmlns:a16="http://schemas.microsoft.com/office/drawing/2014/main" id="{5F348BAD-4F86-C957-FCC1-3231A32E5C1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12114" y="2780836"/>
                <a:ext cx="181236" cy="181236"/>
              </a:xfrm>
              <a:prstGeom prst="rect">
                <a:avLst/>
              </a:prstGeom>
            </p:spPr>
          </p:pic>
          <p:sp>
            <p:nvSpPr>
              <p:cNvPr id="57" name="TextBox 56">
                <a:extLst>
                  <a:ext uri="{FF2B5EF4-FFF2-40B4-BE49-F238E27FC236}">
                    <a16:creationId xmlns:a16="http://schemas.microsoft.com/office/drawing/2014/main" id="{740FD25C-E914-D996-406F-6216BC05520E}"/>
                  </a:ext>
                </a:extLst>
              </p:cNvPr>
              <p:cNvSpPr txBox="1"/>
              <p:nvPr/>
            </p:nvSpPr>
            <p:spPr>
              <a:xfrm>
                <a:off x="3210252" y="1337026"/>
                <a:ext cx="456013" cy="407043"/>
              </a:xfrm>
              <a:prstGeom prst="rect">
                <a:avLst/>
              </a:prstGeom>
              <a:noFill/>
            </p:spPr>
            <p:txBody>
              <a:bodyPr wrap="square" rIns="0" rtlCol="1" anchor="ctr">
                <a:spAutoFit/>
              </a:bodyPr>
              <a:lstStyle>
                <a:defPPr>
                  <a:defRPr lang="en-US"/>
                </a:defPPr>
                <a:lvl1pPr>
                  <a:defRPr sz="1050" b="1">
                    <a:effectLst>
                      <a:glow rad="50800">
                        <a:schemeClr val="bg1"/>
                      </a:glow>
                    </a:effectLst>
                  </a:defRPr>
                </a:lvl1pPr>
              </a:lstStyle>
              <a:p>
                <a:pPr algn="r"/>
                <a:r>
                  <a:rPr lang="he-IL" b="0" err="1">
                    <a:effectLst>
                      <a:glow rad="127000">
                        <a:schemeClr val="bg1">
                          <a:alpha val="50000"/>
                        </a:schemeClr>
                      </a:glow>
                    </a:effectLst>
                  </a:rPr>
                  <a:t>בי"כ</a:t>
                </a:r>
                <a:r>
                  <a:rPr lang="he-IL" b="0">
                    <a:effectLst>
                      <a:glow rad="127000">
                        <a:schemeClr val="bg1">
                          <a:alpha val="50000"/>
                        </a:schemeClr>
                      </a:glow>
                    </a:effectLst>
                  </a:rPr>
                  <a:t> מוריה</a:t>
                </a:r>
              </a:p>
            </p:txBody>
          </p:sp>
        </p:grpSp>
        <p:grpSp>
          <p:nvGrpSpPr>
            <p:cNvPr id="48" name="Group 47">
              <a:extLst>
                <a:ext uri="{FF2B5EF4-FFF2-40B4-BE49-F238E27FC236}">
                  <a16:creationId xmlns:a16="http://schemas.microsoft.com/office/drawing/2014/main" id="{4DD9DD98-E732-CF0A-EE17-313176DD1A5C}"/>
                </a:ext>
              </a:extLst>
            </p:cNvPr>
            <p:cNvGrpSpPr/>
            <p:nvPr/>
          </p:nvGrpSpPr>
          <p:grpSpPr>
            <a:xfrm>
              <a:off x="-8801" y="363986"/>
              <a:ext cx="11082544" cy="5051533"/>
              <a:chOff x="-8801" y="363986"/>
              <a:chExt cx="11082544" cy="5051533"/>
            </a:xfrm>
          </p:grpSpPr>
          <p:sp>
            <p:nvSpPr>
              <p:cNvPr id="33" name="TextBox 32">
                <a:extLst>
                  <a:ext uri="{FF2B5EF4-FFF2-40B4-BE49-F238E27FC236}">
                    <a16:creationId xmlns:a16="http://schemas.microsoft.com/office/drawing/2014/main" id="{5B83E832-9B50-6D6E-9051-F966D8080BDA}"/>
                  </a:ext>
                </a:extLst>
              </p:cNvPr>
              <p:cNvSpPr txBox="1"/>
              <p:nvPr/>
            </p:nvSpPr>
            <p:spPr>
              <a:xfrm rot="19243438">
                <a:off x="5303613" y="2055364"/>
                <a:ext cx="694697" cy="261610"/>
              </a:xfrm>
              <a:prstGeom prst="rect">
                <a:avLst/>
              </a:prstGeom>
            </p:spPr>
            <p:txBody>
              <a:bodyPr wrap="square" rIns="0" rtlCol="0" anchor="ctr">
                <a:spAutoFit/>
              </a:bodyPr>
              <a:lstStyle/>
              <a:p>
                <a:r>
                  <a:rPr lang="he-IL" sz="1100">
                    <a:solidFill>
                      <a:schemeClr val="bg1"/>
                    </a:solidFill>
                    <a:effectLst>
                      <a:glow rad="101600">
                        <a:schemeClr val="tx1">
                          <a:alpha val="60000"/>
                        </a:schemeClr>
                      </a:glow>
                    </a:effectLst>
                    <a:latin typeface="Heebo" pitchFamily="2" charset="-79"/>
                    <a:cs typeface="Heebo" pitchFamily="2" charset="-79"/>
                  </a:rPr>
                  <a:t>קרן היסוד</a:t>
                </a:r>
                <a:endParaRPr lang="en-IL" sz="1100">
                  <a:solidFill>
                    <a:schemeClr val="bg1"/>
                  </a:solidFill>
                  <a:effectLst>
                    <a:glow rad="101600">
                      <a:schemeClr val="tx1">
                        <a:alpha val="60000"/>
                      </a:schemeClr>
                    </a:glow>
                  </a:effectLst>
                  <a:latin typeface="Heebo" pitchFamily="2" charset="-79"/>
                  <a:cs typeface="Heebo" pitchFamily="2" charset="-79"/>
                </a:endParaRPr>
              </a:p>
            </p:txBody>
          </p:sp>
          <p:sp>
            <p:nvSpPr>
              <p:cNvPr id="47" name="TextBox 46">
                <a:extLst>
                  <a:ext uri="{FF2B5EF4-FFF2-40B4-BE49-F238E27FC236}">
                    <a16:creationId xmlns:a16="http://schemas.microsoft.com/office/drawing/2014/main" id="{4BD32F82-B59D-54A6-A222-6550E1FC6B39}"/>
                  </a:ext>
                </a:extLst>
              </p:cNvPr>
              <p:cNvSpPr txBox="1"/>
              <p:nvPr/>
            </p:nvSpPr>
            <p:spPr>
              <a:xfrm rot="20735683">
                <a:off x="4842006" y="3341963"/>
                <a:ext cx="694697" cy="261610"/>
              </a:xfrm>
              <a:prstGeom prst="rect">
                <a:avLst/>
              </a:prstGeom>
            </p:spPr>
            <p:txBody>
              <a:bodyPr wrap="square" rIns="0" rtlCol="0" anchor="ctr">
                <a:spAutoFit/>
              </a:bodyPr>
              <a:lstStyle/>
              <a:p>
                <a:r>
                  <a:rPr lang="he-IL" sz="1100">
                    <a:solidFill>
                      <a:schemeClr val="bg1"/>
                    </a:solidFill>
                    <a:effectLst>
                      <a:glow rad="101600">
                        <a:schemeClr val="tx1">
                          <a:alpha val="60000"/>
                        </a:schemeClr>
                      </a:glow>
                    </a:effectLst>
                    <a:latin typeface="Heebo" pitchFamily="2" charset="-79"/>
                    <a:cs typeface="Heebo" pitchFamily="2" charset="-79"/>
                  </a:rPr>
                  <a:t>בן-גוריון</a:t>
                </a:r>
                <a:endParaRPr lang="en-IL" sz="1100">
                  <a:solidFill>
                    <a:schemeClr val="bg1"/>
                  </a:solidFill>
                  <a:effectLst>
                    <a:glow rad="101600">
                      <a:schemeClr val="tx1">
                        <a:alpha val="60000"/>
                      </a:schemeClr>
                    </a:glow>
                  </a:effectLst>
                  <a:latin typeface="Heebo" pitchFamily="2" charset="-79"/>
                  <a:cs typeface="Heebo" pitchFamily="2" charset="-79"/>
                </a:endParaRPr>
              </a:p>
            </p:txBody>
          </p:sp>
          <p:sp>
            <p:nvSpPr>
              <p:cNvPr id="49" name="TextBox 48">
                <a:extLst>
                  <a:ext uri="{FF2B5EF4-FFF2-40B4-BE49-F238E27FC236}">
                    <a16:creationId xmlns:a16="http://schemas.microsoft.com/office/drawing/2014/main" id="{FA7F5CB2-A305-5613-64BD-05524DFEE58C}"/>
                  </a:ext>
                </a:extLst>
              </p:cNvPr>
              <p:cNvSpPr txBox="1"/>
              <p:nvPr/>
            </p:nvSpPr>
            <p:spPr>
              <a:xfrm rot="18909938">
                <a:off x="-8801" y="1169833"/>
                <a:ext cx="694697" cy="261610"/>
              </a:xfrm>
              <a:prstGeom prst="rect">
                <a:avLst/>
              </a:prstGeom>
            </p:spPr>
            <p:txBody>
              <a:bodyPr wrap="square" rIns="0" rtlCol="0" anchor="ctr">
                <a:spAutoFit/>
              </a:bodyPr>
              <a:lstStyle/>
              <a:p>
                <a:r>
                  <a:rPr lang="he-IL" sz="1100">
                    <a:solidFill>
                      <a:schemeClr val="bg1"/>
                    </a:solidFill>
                    <a:effectLst>
                      <a:glow rad="101600">
                        <a:schemeClr val="tx1">
                          <a:alpha val="60000"/>
                        </a:schemeClr>
                      </a:glow>
                    </a:effectLst>
                    <a:latin typeface="Heebo" pitchFamily="2" charset="-79"/>
                    <a:cs typeface="Heebo" pitchFamily="2" charset="-79"/>
                  </a:rPr>
                  <a:t>המלכים</a:t>
                </a:r>
                <a:endParaRPr lang="en-IL" sz="1100">
                  <a:solidFill>
                    <a:schemeClr val="bg1"/>
                  </a:solidFill>
                  <a:effectLst>
                    <a:glow rad="101600">
                      <a:schemeClr val="tx1">
                        <a:alpha val="60000"/>
                      </a:schemeClr>
                    </a:glow>
                  </a:effectLst>
                  <a:latin typeface="Heebo" pitchFamily="2" charset="-79"/>
                  <a:cs typeface="Heebo" pitchFamily="2" charset="-79"/>
                </a:endParaRPr>
              </a:p>
            </p:txBody>
          </p:sp>
          <p:sp>
            <p:nvSpPr>
              <p:cNvPr id="50" name="TextBox 49">
                <a:extLst>
                  <a:ext uri="{FF2B5EF4-FFF2-40B4-BE49-F238E27FC236}">
                    <a16:creationId xmlns:a16="http://schemas.microsoft.com/office/drawing/2014/main" id="{B8D1BEC9-8145-86C5-4D7F-14FDC3E25DB2}"/>
                  </a:ext>
                </a:extLst>
              </p:cNvPr>
              <p:cNvSpPr txBox="1"/>
              <p:nvPr/>
            </p:nvSpPr>
            <p:spPr>
              <a:xfrm rot="18909938">
                <a:off x="869880" y="363986"/>
                <a:ext cx="694697" cy="261610"/>
              </a:xfrm>
              <a:prstGeom prst="rect">
                <a:avLst/>
              </a:prstGeom>
            </p:spPr>
            <p:txBody>
              <a:bodyPr wrap="square" rIns="0" rtlCol="0" anchor="ctr">
                <a:spAutoFit/>
              </a:bodyPr>
              <a:lstStyle/>
              <a:p>
                <a:r>
                  <a:rPr lang="he-IL" sz="1100">
                    <a:solidFill>
                      <a:schemeClr val="bg1"/>
                    </a:solidFill>
                    <a:effectLst>
                      <a:glow rad="101600">
                        <a:schemeClr val="tx1">
                          <a:alpha val="60000"/>
                        </a:schemeClr>
                      </a:glow>
                    </a:effectLst>
                    <a:latin typeface="Heebo" pitchFamily="2" charset="-79"/>
                    <a:cs typeface="Heebo" pitchFamily="2" charset="-79"/>
                  </a:rPr>
                  <a:t>הנשיאים</a:t>
                </a:r>
                <a:endParaRPr lang="en-IL" sz="1100">
                  <a:solidFill>
                    <a:schemeClr val="bg1"/>
                  </a:solidFill>
                  <a:effectLst>
                    <a:glow rad="101600">
                      <a:schemeClr val="tx1">
                        <a:alpha val="60000"/>
                      </a:schemeClr>
                    </a:glow>
                  </a:effectLst>
                  <a:latin typeface="Heebo" pitchFamily="2" charset="-79"/>
                  <a:cs typeface="Heebo" pitchFamily="2" charset="-79"/>
                </a:endParaRPr>
              </a:p>
            </p:txBody>
          </p:sp>
          <p:sp>
            <p:nvSpPr>
              <p:cNvPr id="51" name="TextBox 50">
                <a:extLst>
                  <a:ext uri="{FF2B5EF4-FFF2-40B4-BE49-F238E27FC236}">
                    <a16:creationId xmlns:a16="http://schemas.microsoft.com/office/drawing/2014/main" id="{BD84C203-5BB6-9479-B703-08EEBE2B74B3}"/>
                  </a:ext>
                </a:extLst>
              </p:cNvPr>
              <p:cNvSpPr txBox="1"/>
              <p:nvPr/>
            </p:nvSpPr>
            <p:spPr>
              <a:xfrm rot="18909938">
                <a:off x="1208427" y="1707966"/>
                <a:ext cx="694697" cy="261610"/>
              </a:xfrm>
              <a:prstGeom prst="rect">
                <a:avLst/>
              </a:prstGeom>
            </p:spPr>
            <p:txBody>
              <a:bodyPr wrap="square" rIns="0" rtlCol="0" anchor="ctr">
                <a:spAutoFit/>
              </a:bodyPr>
              <a:lstStyle/>
              <a:p>
                <a:r>
                  <a:rPr lang="he-IL" sz="1100">
                    <a:solidFill>
                      <a:schemeClr val="bg1"/>
                    </a:solidFill>
                    <a:effectLst>
                      <a:glow rad="101600">
                        <a:schemeClr val="tx1">
                          <a:alpha val="60000"/>
                        </a:schemeClr>
                      </a:glow>
                    </a:effectLst>
                    <a:latin typeface="Heebo" pitchFamily="2" charset="-79"/>
                    <a:cs typeface="Heebo" pitchFamily="2" charset="-79"/>
                  </a:rPr>
                  <a:t>משה דיין</a:t>
                </a:r>
                <a:endParaRPr lang="en-IL" sz="1100">
                  <a:solidFill>
                    <a:schemeClr val="bg1"/>
                  </a:solidFill>
                  <a:effectLst>
                    <a:glow rad="101600">
                      <a:schemeClr val="tx1">
                        <a:alpha val="60000"/>
                      </a:schemeClr>
                    </a:glow>
                  </a:effectLst>
                  <a:latin typeface="Heebo" pitchFamily="2" charset="-79"/>
                  <a:cs typeface="Heebo" pitchFamily="2" charset="-79"/>
                </a:endParaRPr>
              </a:p>
            </p:txBody>
          </p:sp>
          <p:sp>
            <p:nvSpPr>
              <p:cNvPr id="52" name="TextBox 51">
                <a:extLst>
                  <a:ext uri="{FF2B5EF4-FFF2-40B4-BE49-F238E27FC236}">
                    <a16:creationId xmlns:a16="http://schemas.microsoft.com/office/drawing/2014/main" id="{D200BA3B-B255-7563-FCF7-B35479F765F6}"/>
                  </a:ext>
                </a:extLst>
              </p:cNvPr>
              <p:cNvSpPr txBox="1"/>
              <p:nvPr/>
            </p:nvSpPr>
            <p:spPr>
              <a:xfrm rot="18909938">
                <a:off x="2158397" y="1070001"/>
                <a:ext cx="694697" cy="261610"/>
              </a:xfrm>
              <a:prstGeom prst="rect">
                <a:avLst/>
              </a:prstGeom>
            </p:spPr>
            <p:txBody>
              <a:bodyPr wrap="square" rIns="0" rtlCol="0" anchor="ctr">
                <a:spAutoFit/>
              </a:bodyPr>
              <a:lstStyle/>
              <a:p>
                <a:r>
                  <a:rPr lang="he-IL" sz="1100">
                    <a:solidFill>
                      <a:schemeClr val="bg1"/>
                    </a:solidFill>
                    <a:effectLst>
                      <a:glow rad="101600">
                        <a:schemeClr val="tx1">
                          <a:alpha val="60000"/>
                        </a:schemeClr>
                      </a:glow>
                    </a:effectLst>
                    <a:latin typeface="Heebo" pitchFamily="2" charset="-79"/>
                    <a:cs typeface="Heebo" pitchFamily="2" charset="-79"/>
                  </a:rPr>
                  <a:t>מגדל</a:t>
                </a:r>
                <a:endParaRPr lang="en-IL" sz="1100">
                  <a:solidFill>
                    <a:schemeClr val="bg1"/>
                  </a:solidFill>
                  <a:effectLst>
                    <a:glow rad="101600">
                      <a:schemeClr val="tx1">
                        <a:alpha val="60000"/>
                      </a:schemeClr>
                    </a:glow>
                  </a:effectLst>
                  <a:latin typeface="Heebo" pitchFamily="2" charset="-79"/>
                  <a:cs typeface="Heebo" pitchFamily="2" charset="-79"/>
                </a:endParaRPr>
              </a:p>
            </p:txBody>
          </p:sp>
          <p:sp>
            <p:nvSpPr>
              <p:cNvPr id="53" name="TextBox 52">
                <a:extLst>
                  <a:ext uri="{FF2B5EF4-FFF2-40B4-BE49-F238E27FC236}">
                    <a16:creationId xmlns:a16="http://schemas.microsoft.com/office/drawing/2014/main" id="{A131B328-579C-0C65-E4C3-D23B61CEC7F2}"/>
                  </a:ext>
                </a:extLst>
              </p:cNvPr>
              <p:cNvSpPr txBox="1"/>
              <p:nvPr/>
            </p:nvSpPr>
            <p:spPr>
              <a:xfrm rot="18909938">
                <a:off x="3566376" y="1615168"/>
                <a:ext cx="694697" cy="261610"/>
              </a:xfrm>
              <a:prstGeom prst="rect">
                <a:avLst/>
              </a:prstGeom>
            </p:spPr>
            <p:txBody>
              <a:bodyPr wrap="square" rIns="0" rtlCol="0" anchor="ctr">
                <a:spAutoFit/>
              </a:bodyPr>
              <a:lstStyle/>
              <a:p>
                <a:r>
                  <a:rPr lang="he-IL" sz="1100">
                    <a:solidFill>
                      <a:schemeClr val="bg1"/>
                    </a:solidFill>
                    <a:effectLst>
                      <a:glow rad="101600">
                        <a:schemeClr val="tx1">
                          <a:alpha val="60000"/>
                        </a:schemeClr>
                      </a:glow>
                    </a:effectLst>
                    <a:latin typeface="Heebo" pitchFamily="2" charset="-79"/>
                    <a:cs typeface="Heebo" pitchFamily="2" charset="-79"/>
                  </a:rPr>
                  <a:t>חפץ-חיים</a:t>
                </a:r>
                <a:endParaRPr lang="en-IL" sz="1100">
                  <a:solidFill>
                    <a:schemeClr val="bg1"/>
                  </a:solidFill>
                  <a:effectLst>
                    <a:glow rad="101600">
                      <a:schemeClr val="tx1">
                        <a:alpha val="60000"/>
                      </a:schemeClr>
                    </a:glow>
                  </a:effectLst>
                  <a:latin typeface="Heebo" pitchFamily="2" charset="-79"/>
                  <a:cs typeface="Heebo" pitchFamily="2" charset="-79"/>
                </a:endParaRPr>
              </a:p>
            </p:txBody>
          </p:sp>
          <p:sp>
            <p:nvSpPr>
              <p:cNvPr id="54" name="TextBox 53">
                <a:extLst>
                  <a:ext uri="{FF2B5EF4-FFF2-40B4-BE49-F238E27FC236}">
                    <a16:creationId xmlns:a16="http://schemas.microsoft.com/office/drawing/2014/main" id="{9BA1A47A-C455-2358-8E74-953AC6699312}"/>
                  </a:ext>
                </a:extLst>
              </p:cNvPr>
              <p:cNvSpPr txBox="1"/>
              <p:nvPr/>
            </p:nvSpPr>
            <p:spPr>
              <a:xfrm rot="18909938">
                <a:off x="3785601" y="2584280"/>
                <a:ext cx="694697" cy="261610"/>
              </a:xfrm>
              <a:prstGeom prst="rect">
                <a:avLst/>
              </a:prstGeom>
            </p:spPr>
            <p:txBody>
              <a:bodyPr wrap="square" rIns="0" rtlCol="0" anchor="ctr">
                <a:spAutoFit/>
              </a:bodyPr>
              <a:lstStyle/>
              <a:p>
                <a:r>
                  <a:rPr lang="he-IL" sz="1100">
                    <a:solidFill>
                      <a:schemeClr val="bg1"/>
                    </a:solidFill>
                    <a:effectLst>
                      <a:glow rad="101600">
                        <a:schemeClr val="tx1">
                          <a:alpha val="60000"/>
                        </a:schemeClr>
                      </a:glow>
                    </a:effectLst>
                    <a:latin typeface="Heebo" pitchFamily="2" charset="-79"/>
                    <a:cs typeface="Heebo" pitchFamily="2" charset="-79"/>
                  </a:rPr>
                  <a:t>הרצל</a:t>
                </a:r>
                <a:endParaRPr lang="en-IL" sz="1100">
                  <a:solidFill>
                    <a:schemeClr val="bg1"/>
                  </a:solidFill>
                  <a:effectLst>
                    <a:glow rad="101600">
                      <a:schemeClr val="tx1">
                        <a:alpha val="60000"/>
                      </a:schemeClr>
                    </a:glow>
                  </a:effectLst>
                  <a:latin typeface="Heebo" pitchFamily="2" charset="-79"/>
                  <a:cs typeface="Heebo" pitchFamily="2" charset="-79"/>
                </a:endParaRPr>
              </a:p>
            </p:txBody>
          </p:sp>
          <p:sp>
            <p:nvSpPr>
              <p:cNvPr id="55" name="TextBox 54">
                <a:extLst>
                  <a:ext uri="{FF2B5EF4-FFF2-40B4-BE49-F238E27FC236}">
                    <a16:creationId xmlns:a16="http://schemas.microsoft.com/office/drawing/2014/main" id="{1EDBBCF0-5D62-9528-CC78-6001558079F4}"/>
                  </a:ext>
                </a:extLst>
              </p:cNvPr>
              <p:cNvSpPr txBox="1"/>
              <p:nvPr/>
            </p:nvSpPr>
            <p:spPr>
              <a:xfrm rot="18909938">
                <a:off x="6237068" y="2713574"/>
                <a:ext cx="694697" cy="261610"/>
              </a:xfrm>
              <a:prstGeom prst="rect">
                <a:avLst/>
              </a:prstGeom>
            </p:spPr>
            <p:txBody>
              <a:bodyPr wrap="square" rIns="0" rtlCol="0" anchor="ctr">
                <a:spAutoFit/>
              </a:bodyPr>
              <a:lstStyle/>
              <a:p>
                <a:r>
                  <a:rPr lang="he-IL" sz="1100">
                    <a:solidFill>
                      <a:schemeClr val="bg1"/>
                    </a:solidFill>
                    <a:effectLst>
                      <a:glow rad="101600">
                        <a:schemeClr val="tx1">
                          <a:alpha val="60000"/>
                        </a:schemeClr>
                      </a:glow>
                    </a:effectLst>
                    <a:latin typeface="Heebo" pitchFamily="2" charset="-79"/>
                    <a:cs typeface="Heebo" pitchFamily="2" charset="-79"/>
                  </a:rPr>
                  <a:t>תל-חי</a:t>
                </a:r>
                <a:endParaRPr lang="en-IL" sz="1100">
                  <a:solidFill>
                    <a:schemeClr val="bg1"/>
                  </a:solidFill>
                  <a:effectLst>
                    <a:glow rad="101600">
                      <a:schemeClr val="tx1">
                        <a:alpha val="60000"/>
                      </a:schemeClr>
                    </a:glow>
                  </a:effectLst>
                  <a:latin typeface="Heebo" pitchFamily="2" charset="-79"/>
                  <a:cs typeface="Heebo" pitchFamily="2" charset="-79"/>
                </a:endParaRPr>
              </a:p>
            </p:txBody>
          </p:sp>
          <p:sp>
            <p:nvSpPr>
              <p:cNvPr id="56" name="TextBox 55">
                <a:extLst>
                  <a:ext uri="{FF2B5EF4-FFF2-40B4-BE49-F238E27FC236}">
                    <a16:creationId xmlns:a16="http://schemas.microsoft.com/office/drawing/2014/main" id="{CBDC5A82-AE48-A454-25F5-DBD311E6BC1F}"/>
                  </a:ext>
                </a:extLst>
              </p:cNvPr>
              <p:cNvSpPr txBox="1"/>
              <p:nvPr/>
            </p:nvSpPr>
            <p:spPr>
              <a:xfrm rot="18909938">
                <a:off x="7895783" y="4349029"/>
                <a:ext cx="694697" cy="261610"/>
              </a:xfrm>
              <a:prstGeom prst="rect">
                <a:avLst/>
              </a:prstGeom>
            </p:spPr>
            <p:txBody>
              <a:bodyPr wrap="square" rIns="0" rtlCol="0" anchor="ctr">
                <a:spAutoFit/>
              </a:bodyPr>
              <a:lstStyle/>
              <a:p>
                <a:r>
                  <a:rPr lang="he-IL" sz="1100">
                    <a:solidFill>
                      <a:schemeClr val="bg1"/>
                    </a:solidFill>
                    <a:effectLst>
                      <a:glow rad="101600">
                        <a:schemeClr val="tx1">
                          <a:alpha val="60000"/>
                        </a:schemeClr>
                      </a:glow>
                    </a:effectLst>
                    <a:latin typeface="Heebo" pitchFamily="2" charset="-79"/>
                    <a:cs typeface="Heebo" pitchFamily="2" charset="-79"/>
                  </a:rPr>
                  <a:t>רמב"ם</a:t>
                </a:r>
                <a:endParaRPr lang="en-IL" sz="1100">
                  <a:solidFill>
                    <a:schemeClr val="bg1"/>
                  </a:solidFill>
                  <a:effectLst>
                    <a:glow rad="101600">
                      <a:schemeClr val="tx1">
                        <a:alpha val="60000"/>
                      </a:schemeClr>
                    </a:glow>
                  </a:effectLst>
                  <a:latin typeface="Heebo" pitchFamily="2" charset="-79"/>
                  <a:cs typeface="Heebo" pitchFamily="2" charset="-79"/>
                </a:endParaRPr>
              </a:p>
            </p:txBody>
          </p:sp>
          <p:sp>
            <p:nvSpPr>
              <p:cNvPr id="58" name="TextBox 57">
                <a:extLst>
                  <a:ext uri="{FF2B5EF4-FFF2-40B4-BE49-F238E27FC236}">
                    <a16:creationId xmlns:a16="http://schemas.microsoft.com/office/drawing/2014/main" id="{A2A11C7D-12CA-D502-8C1E-BD0C36757936}"/>
                  </a:ext>
                </a:extLst>
              </p:cNvPr>
              <p:cNvSpPr txBox="1"/>
              <p:nvPr/>
            </p:nvSpPr>
            <p:spPr>
              <a:xfrm rot="18909938">
                <a:off x="9769033" y="5153909"/>
                <a:ext cx="694697" cy="261610"/>
              </a:xfrm>
              <a:prstGeom prst="rect">
                <a:avLst/>
              </a:prstGeom>
            </p:spPr>
            <p:txBody>
              <a:bodyPr wrap="square" rIns="0" rtlCol="0" anchor="ctr">
                <a:spAutoFit/>
              </a:bodyPr>
              <a:lstStyle/>
              <a:p>
                <a:r>
                  <a:rPr lang="he-IL" sz="1100" err="1">
                    <a:solidFill>
                      <a:schemeClr val="bg1"/>
                    </a:solidFill>
                    <a:effectLst>
                      <a:glow rad="101600">
                        <a:schemeClr val="tx1">
                          <a:alpha val="60000"/>
                        </a:schemeClr>
                      </a:glow>
                    </a:effectLst>
                    <a:latin typeface="Heebo" pitchFamily="2" charset="-79"/>
                    <a:cs typeface="Heebo" pitchFamily="2" charset="-79"/>
                  </a:rPr>
                  <a:t>קזן</a:t>
                </a:r>
                <a:endParaRPr lang="en-IL" sz="1100">
                  <a:solidFill>
                    <a:schemeClr val="bg1"/>
                  </a:solidFill>
                  <a:effectLst>
                    <a:glow rad="101600">
                      <a:schemeClr val="tx1">
                        <a:alpha val="60000"/>
                      </a:schemeClr>
                    </a:glow>
                  </a:effectLst>
                  <a:latin typeface="Heebo" pitchFamily="2" charset="-79"/>
                  <a:cs typeface="Heebo" pitchFamily="2" charset="-79"/>
                </a:endParaRPr>
              </a:p>
            </p:txBody>
          </p:sp>
          <p:sp>
            <p:nvSpPr>
              <p:cNvPr id="59" name="TextBox 58">
                <a:extLst>
                  <a:ext uri="{FF2B5EF4-FFF2-40B4-BE49-F238E27FC236}">
                    <a16:creationId xmlns:a16="http://schemas.microsoft.com/office/drawing/2014/main" id="{F9665BC8-5C1B-A989-A0C8-BA8CB1EEDDE0}"/>
                  </a:ext>
                </a:extLst>
              </p:cNvPr>
              <p:cNvSpPr txBox="1"/>
              <p:nvPr/>
            </p:nvSpPr>
            <p:spPr>
              <a:xfrm rot="18909938">
                <a:off x="10379046" y="4576060"/>
                <a:ext cx="694697" cy="261610"/>
              </a:xfrm>
              <a:prstGeom prst="rect">
                <a:avLst/>
              </a:prstGeom>
            </p:spPr>
            <p:txBody>
              <a:bodyPr wrap="square" rIns="0" rtlCol="0" anchor="ctr">
                <a:spAutoFit/>
              </a:bodyPr>
              <a:lstStyle/>
              <a:p>
                <a:r>
                  <a:rPr lang="he-IL" sz="1100">
                    <a:solidFill>
                      <a:schemeClr val="bg1"/>
                    </a:solidFill>
                    <a:effectLst>
                      <a:glow rad="101600">
                        <a:schemeClr val="tx1">
                          <a:alpha val="60000"/>
                        </a:schemeClr>
                      </a:glow>
                    </a:effectLst>
                    <a:latin typeface="Heebo" pitchFamily="2" charset="-79"/>
                    <a:cs typeface="Heebo" pitchFamily="2" charset="-79"/>
                  </a:rPr>
                  <a:t>שברץ</a:t>
                </a:r>
                <a:endParaRPr lang="en-IL" sz="1100">
                  <a:solidFill>
                    <a:schemeClr val="bg1"/>
                  </a:solidFill>
                  <a:effectLst>
                    <a:glow rad="101600">
                      <a:schemeClr val="tx1">
                        <a:alpha val="60000"/>
                      </a:schemeClr>
                    </a:glow>
                  </a:effectLst>
                  <a:latin typeface="Heebo" pitchFamily="2" charset="-79"/>
                  <a:cs typeface="Heebo" pitchFamily="2" charset="-79"/>
                </a:endParaRPr>
              </a:p>
            </p:txBody>
          </p:sp>
          <p:sp>
            <p:nvSpPr>
              <p:cNvPr id="60" name="TextBox 59">
                <a:extLst>
                  <a:ext uri="{FF2B5EF4-FFF2-40B4-BE49-F238E27FC236}">
                    <a16:creationId xmlns:a16="http://schemas.microsoft.com/office/drawing/2014/main" id="{FB6557A2-5FED-7C6A-07D2-4634D7E229E5}"/>
                  </a:ext>
                </a:extLst>
              </p:cNvPr>
              <p:cNvSpPr txBox="1"/>
              <p:nvPr/>
            </p:nvSpPr>
            <p:spPr>
              <a:xfrm rot="18909938">
                <a:off x="8233099" y="3577828"/>
                <a:ext cx="694697" cy="261610"/>
              </a:xfrm>
              <a:prstGeom prst="rect">
                <a:avLst/>
              </a:prstGeom>
            </p:spPr>
            <p:txBody>
              <a:bodyPr wrap="square" rIns="0" rtlCol="0" anchor="ctr">
                <a:spAutoFit/>
              </a:bodyPr>
              <a:lstStyle/>
              <a:p>
                <a:r>
                  <a:rPr lang="he-IL" sz="1100">
                    <a:solidFill>
                      <a:schemeClr val="bg1"/>
                    </a:solidFill>
                    <a:effectLst>
                      <a:glow rad="101600">
                        <a:schemeClr val="tx1">
                          <a:alpha val="60000"/>
                        </a:schemeClr>
                      </a:glow>
                    </a:effectLst>
                    <a:latin typeface="Heebo" pitchFamily="2" charset="-79"/>
                    <a:cs typeface="Heebo" pitchFamily="2" charset="-79"/>
                  </a:rPr>
                  <a:t>חנקין</a:t>
                </a:r>
                <a:endParaRPr lang="en-IL" sz="1100">
                  <a:solidFill>
                    <a:schemeClr val="bg1"/>
                  </a:solidFill>
                  <a:effectLst>
                    <a:glow rad="101600">
                      <a:schemeClr val="tx1">
                        <a:alpha val="60000"/>
                      </a:schemeClr>
                    </a:glow>
                  </a:effectLst>
                  <a:latin typeface="Heebo" pitchFamily="2" charset="-79"/>
                  <a:cs typeface="Heebo" pitchFamily="2" charset="-79"/>
                </a:endParaRPr>
              </a:p>
            </p:txBody>
          </p:sp>
          <p:sp>
            <p:nvSpPr>
              <p:cNvPr id="61" name="TextBox 60">
                <a:extLst>
                  <a:ext uri="{FF2B5EF4-FFF2-40B4-BE49-F238E27FC236}">
                    <a16:creationId xmlns:a16="http://schemas.microsoft.com/office/drawing/2014/main" id="{396E767C-FAF7-500E-5C71-7ADE73F431F0}"/>
                  </a:ext>
                </a:extLst>
              </p:cNvPr>
              <p:cNvSpPr txBox="1"/>
              <p:nvPr/>
            </p:nvSpPr>
            <p:spPr>
              <a:xfrm rot="18909938">
                <a:off x="6194649" y="2077099"/>
                <a:ext cx="694697" cy="261610"/>
              </a:xfrm>
              <a:prstGeom prst="rect">
                <a:avLst/>
              </a:prstGeom>
            </p:spPr>
            <p:txBody>
              <a:bodyPr wrap="square" rIns="0" rtlCol="0" anchor="ctr">
                <a:spAutoFit/>
              </a:bodyPr>
              <a:lstStyle/>
              <a:p>
                <a:r>
                  <a:rPr lang="he-IL" sz="1100">
                    <a:solidFill>
                      <a:schemeClr val="bg1"/>
                    </a:solidFill>
                    <a:effectLst>
                      <a:glow rad="101600">
                        <a:schemeClr val="tx1">
                          <a:alpha val="60000"/>
                        </a:schemeClr>
                      </a:glow>
                    </a:effectLst>
                    <a:latin typeface="Heebo" pitchFamily="2" charset="-79"/>
                    <a:cs typeface="Heebo" pitchFamily="2" charset="-79"/>
                  </a:rPr>
                  <a:t>היובל</a:t>
                </a:r>
                <a:endParaRPr lang="en-IL" sz="1100">
                  <a:solidFill>
                    <a:schemeClr val="bg1"/>
                  </a:solidFill>
                  <a:effectLst>
                    <a:glow rad="101600">
                      <a:schemeClr val="tx1">
                        <a:alpha val="60000"/>
                      </a:schemeClr>
                    </a:glow>
                  </a:effectLst>
                  <a:latin typeface="Heebo" pitchFamily="2" charset="-79"/>
                  <a:cs typeface="Heebo" pitchFamily="2" charset="-79"/>
                </a:endParaRPr>
              </a:p>
            </p:txBody>
          </p:sp>
          <p:sp>
            <p:nvSpPr>
              <p:cNvPr id="62" name="TextBox 61">
                <a:extLst>
                  <a:ext uri="{FF2B5EF4-FFF2-40B4-BE49-F238E27FC236}">
                    <a16:creationId xmlns:a16="http://schemas.microsoft.com/office/drawing/2014/main" id="{19B1E34F-1017-F49B-BC8C-38CB245D09BA}"/>
                  </a:ext>
                </a:extLst>
              </p:cNvPr>
              <p:cNvSpPr txBox="1"/>
              <p:nvPr/>
            </p:nvSpPr>
            <p:spPr>
              <a:xfrm rot="18909938">
                <a:off x="4909194" y="1591267"/>
                <a:ext cx="694697" cy="261610"/>
              </a:xfrm>
              <a:prstGeom prst="rect">
                <a:avLst/>
              </a:prstGeom>
            </p:spPr>
            <p:txBody>
              <a:bodyPr wrap="square" rIns="0" rtlCol="0" anchor="ctr">
                <a:spAutoFit/>
              </a:bodyPr>
              <a:lstStyle/>
              <a:p>
                <a:r>
                  <a:rPr lang="he-IL" sz="1100">
                    <a:solidFill>
                      <a:schemeClr val="bg1"/>
                    </a:solidFill>
                    <a:effectLst>
                      <a:glow rad="101600">
                        <a:schemeClr val="tx1">
                          <a:alpha val="60000"/>
                        </a:schemeClr>
                      </a:glow>
                    </a:effectLst>
                    <a:latin typeface="Heebo" pitchFamily="2" charset="-79"/>
                    <a:cs typeface="Heebo" pitchFamily="2" charset="-79"/>
                  </a:rPr>
                  <a:t>הר סיני</a:t>
                </a:r>
                <a:endParaRPr lang="en-IL" sz="1100">
                  <a:solidFill>
                    <a:schemeClr val="bg1"/>
                  </a:solidFill>
                  <a:effectLst>
                    <a:glow rad="101600">
                      <a:schemeClr val="tx1">
                        <a:alpha val="60000"/>
                      </a:schemeClr>
                    </a:glow>
                  </a:effectLst>
                  <a:latin typeface="Heebo" pitchFamily="2" charset="-79"/>
                  <a:cs typeface="Heebo" pitchFamily="2" charset="-79"/>
                </a:endParaRPr>
              </a:p>
            </p:txBody>
          </p:sp>
          <p:sp>
            <p:nvSpPr>
              <p:cNvPr id="63" name="TextBox 62">
                <a:extLst>
                  <a:ext uri="{FF2B5EF4-FFF2-40B4-BE49-F238E27FC236}">
                    <a16:creationId xmlns:a16="http://schemas.microsoft.com/office/drawing/2014/main" id="{EA2A06EA-6EA5-0802-C730-A432D896D971}"/>
                  </a:ext>
                </a:extLst>
              </p:cNvPr>
              <p:cNvSpPr txBox="1"/>
              <p:nvPr/>
            </p:nvSpPr>
            <p:spPr>
              <a:xfrm rot="18909938">
                <a:off x="5586289" y="3531940"/>
                <a:ext cx="694697" cy="261610"/>
              </a:xfrm>
              <a:prstGeom prst="rect">
                <a:avLst/>
              </a:prstGeom>
            </p:spPr>
            <p:txBody>
              <a:bodyPr wrap="square" rIns="0" rtlCol="0" anchor="ctr">
                <a:spAutoFit/>
              </a:bodyPr>
              <a:lstStyle/>
              <a:p>
                <a:r>
                  <a:rPr lang="he-IL" sz="1100" err="1">
                    <a:solidFill>
                      <a:schemeClr val="bg1"/>
                    </a:solidFill>
                    <a:effectLst>
                      <a:glow rad="101600">
                        <a:schemeClr val="tx1">
                          <a:alpha val="60000"/>
                        </a:schemeClr>
                      </a:glow>
                    </a:effectLst>
                    <a:latin typeface="Heebo" pitchFamily="2" charset="-79"/>
                    <a:cs typeface="Heebo" pitchFamily="2" charset="-79"/>
                  </a:rPr>
                  <a:t>ברנדיס</a:t>
                </a:r>
                <a:endParaRPr lang="en-IL" sz="1100">
                  <a:solidFill>
                    <a:schemeClr val="bg1"/>
                  </a:solidFill>
                  <a:effectLst>
                    <a:glow rad="101600">
                      <a:schemeClr val="tx1">
                        <a:alpha val="60000"/>
                      </a:schemeClr>
                    </a:glow>
                  </a:effectLst>
                  <a:latin typeface="Heebo" pitchFamily="2" charset="-79"/>
                  <a:cs typeface="Heebo" pitchFamily="2" charset="-79"/>
                </a:endParaRPr>
              </a:p>
            </p:txBody>
          </p:sp>
        </p:grpSp>
      </p:grpSp>
      <p:sp>
        <p:nvSpPr>
          <p:cNvPr id="14" name="כותרת 1">
            <a:extLst>
              <a:ext uri="{FF2B5EF4-FFF2-40B4-BE49-F238E27FC236}">
                <a16:creationId xmlns:a16="http://schemas.microsoft.com/office/drawing/2014/main" id="{25B2BB1F-5327-940D-4358-A5DE20EC0871}"/>
              </a:ext>
            </a:extLst>
          </p:cNvPr>
          <p:cNvSpPr>
            <a:spLocks noGrp="1"/>
          </p:cNvSpPr>
          <p:nvPr>
            <p:ph type="title" idx="4294967295"/>
          </p:nvPr>
        </p:nvSpPr>
        <p:spPr>
          <a:xfrm>
            <a:off x="2775019" y="336379"/>
            <a:ext cx="8874558" cy="563190"/>
          </a:xfrm>
        </p:spPr>
        <p:txBody>
          <a:bodyPr>
            <a:noAutofit/>
          </a:bodyPr>
          <a:lstStyle/>
          <a:p>
            <a:pPr algn="r"/>
            <a:r>
              <a:rPr lang="he-IL" sz="3200" b="1">
                <a:solidFill>
                  <a:srgbClr val="1E48BC"/>
                </a:solidFill>
                <a:latin typeface="Heebo" pitchFamily="2" charset="-79"/>
                <a:ea typeface="+mn-ea"/>
                <a:cs typeface="Heebo" pitchFamily="2" charset="-79"/>
              </a:rPr>
              <a:t>סיכום התכנון המתגבש</a:t>
            </a:r>
          </a:p>
        </p:txBody>
      </p:sp>
      <p:cxnSp>
        <p:nvCxnSpPr>
          <p:cNvPr id="2" name="מחבר ישר 1">
            <a:extLst>
              <a:ext uri="{FF2B5EF4-FFF2-40B4-BE49-F238E27FC236}">
                <a16:creationId xmlns:a16="http://schemas.microsoft.com/office/drawing/2014/main" id="{802190ED-A6B0-A706-6850-E27FACA46601}"/>
              </a:ext>
            </a:extLst>
          </p:cNvPr>
          <p:cNvCxnSpPr>
            <a:cxnSpLocks/>
          </p:cNvCxnSpPr>
          <p:nvPr/>
        </p:nvCxnSpPr>
        <p:spPr>
          <a:xfrm>
            <a:off x="9174801" y="865787"/>
            <a:ext cx="2426094"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D7171C37-4423-26DD-6A28-42F39DFFE090}"/>
              </a:ext>
            </a:extLst>
          </p:cNvPr>
          <p:cNvGrpSpPr/>
          <p:nvPr/>
        </p:nvGrpSpPr>
        <p:grpSpPr>
          <a:xfrm>
            <a:off x="2023847" y="6224301"/>
            <a:ext cx="8558253" cy="615944"/>
            <a:chOff x="1901363" y="6047503"/>
            <a:chExt cx="8811992" cy="773979"/>
          </a:xfrm>
        </p:grpSpPr>
        <p:pic>
          <p:nvPicPr>
            <p:cNvPr id="11" name="תמונה 9">
              <a:extLst>
                <a:ext uri="{FF2B5EF4-FFF2-40B4-BE49-F238E27FC236}">
                  <a16:creationId xmlns:a16="http://schemas.microsoft.com/office/drawing/2014/main" id="{35DE0BC5-C9B2-D746-62E4-9A1282D7FE75}"/>
                </a:ext>
              </a:extLst>
            </p:cNvPr>
            <p:cNvPicPr>
              <a:picLocks noChangeAspect="1"/>
            </p:cNvPicPr>
            <p:nvPr/>
          </p:nvPicPr>
          <p:blipFill>
            <a:blip r:embed="rId5"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12" name="Picture 11">
              <a:extLst>
                <a:ext uri="{FF2B5EF4-FFF2-40B4-BE49-F238E27FC236}">
                  <a16:creationId xmlns:a16="http://schemas.microsoft.com/office/drawing/2014/main" id="{CED45412-FC57-6AB2-23EC-ECDEE152E2E4}"/>
                </a:ext>
              </a:extLst>
            </p:cNvPr>
            <p:cNvPicPr>
              <a:picLocks noChangeAspect="1"/>
            </p:cNvPicPr>
            <p:nvPr/>
          </p:nvPicPr>
          <p:blipFill>
            <a:blip r:embed="rId6"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13" name="Picture 12">
              <a:extLst>
                <a:ext uri="{FF2B5EF4-FFF2-40B4-BE49-F238E27FC236}">
                  <a16:creationId xmlns:a16="http://schemas.microsoft.com/office/drawing/2014/main" id="{E4135B7F-84D1-5431-A935-8EC11A39E9C9}"/>
                </a:ext>
              </a:extLst>
            </p:cNvPr>
            <p:cNvPicPr>
              <a:picLocks noChangeAspect="1"/>
            </p:cNvPicPr>
            <p:nvPr/>
          </p:nvPicPr>
          <p:blipFill>
            <a:blip r:embed="rId7"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15" name="Picture 14">
              <a:extLst>
                <a:ext uri="{FF2B5EF4-FFF2-40B4-BE49-F238E27FC236}">
                  <a16:creationId xmlns:a16="http://schemas.microsoft.com/office/drawing/2014/main" id="{B67592DE-268D-B2A0-E919-DD6DBE8A5B1C}"/>
                </a:ext>
              </a:extLst>
            </p:cNvPr>
            <p:cNvPicPr>
              <a:picLocks noChangeAspect="1"/>
            </p:cNvPicPr>
            <p:nvPr/>
          </p:nvPicPr>
          <p:blipFill>
            <a:blip r:embed="rId8">
              <a:alphaModFix amt="35000"/>
            </a:blip>
            <a:stretch>
              <a:fillRect/>
            </a:stretch>
          </p:blipFill>
          <p:spPr>
            <a:xfrm>
              <a:off x="3610895" y="6247754"/>
              <a:ext cx="1169922" cy="354196"/>
            </a:xfrm>
            <a:prstGeom prst="rect">
              <a:avLst/>
            </a:prstGeom>
          </p:spPr>
        </p:pic>
        <p:pic>
          <p:nvPicPr>
            <p:cNvPr id="16" name="Picture 15">
              <a:extLst>
                <a:ext uri="{FF2B5EF4-FFF2-40B4-BE49-F238E27FC236}">
                  <a16:creationId xmlns:a16="http://schemas.microsoft.com/office/drawing/2014/main" id="{D078DD48-DEF1-FCBC-6D45-A925F154FADC}"/>
                </a:ext>
              </a:extLst>
            </p:cNvPr>
            <p:cNvPicPr>
              <a:picLocks noChangeAspect="1"/>
            </p:cNvPicPr>
            <p:nvPr/>
          </p:nvPicPr>
          <p:blipFill rotWithShape="1">
            <a:blip r:embed="rId9">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17" name="תמונה 11" descr="תמונה שמכילה גרפיקה, גופן, לוגו, צילום מסך&#10;&#10;התיאור נוצר באופן אוטומטי">
              <a:extLst>
                <a:ext uri="{FF2B5EF4-FFF2-40B4-BE49-F238E27FC236}">
                  <a16:creationId xmlns:a16="http://schemas.microsoft.com/office/drawing/2014/main" id="{47F1801A-C4AE-F913-E2F5-00520F28700B}"/>
                </a:ext>
              </a:extLst>
            </p:cNvPr>
            <p:cNvPicPr>
              <a:picLocks noChangeAspect="1"/>
            </p:cNvPicPr>
            <p:nvPr/>
          </p:nvPicPr>
          <p:blipFill>
            <a:blip r:embed="rId10">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19" name="Picture 4" descr="עיריית רעננה - עירייה - רעננה עירי - סמל העיר">
              <a:extLst>
                <a:ext uri="{FF2B5EF4-FFF2-40B4-BE49-F238E27FC236}">
                  <a16:creationId xmlns:a16="http://schemas.microsoft.com/office/drawing/2014/main" id="{34548240-12CB-30F9-2D0D-928F0D0E5949}"/>
                </a:ext>
              </a:extLst>
            </p:cNvPr>
            <p:cNvPicPr>
              <a:picLocks noChangeAspect="1" noChangeArrowheads="1"/>
            </p:cNvPicPr>
            <p:nvPr/>
          </p:nvPicPr>
          <p:blipFill>
            <a:blip r:embed="rId11">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sp>
        <p:nvSpPr>
          <p:cNvPr id="32" name="תיבת טקסט 1">
            <a:extLst>
              <a:ext uri="{FF2B5EF4-FFF2-40B4-BE49-F238E27FC236}">
                <a16:creationId xmlns:a16="http://schemas.microsoft.com/office/drawing/2014/main" id="{D9FC0B6F-F836-C471-8B8F-D550426E51D9}"/>
              </a:ext>
            </a:extLst>
          </p:cNvPr>
          <p:cNvSpPr txBox="1"/>
          <p:nvPr/>
        </p:nvSpPr>
        <p:spPr>
          <a:xfrm>
            <a:off x="3709017" y="5694029"/>
            <a:ext cx="2332889" cy="276999"/>
          </a:xfrm>
          <a:prstGeom prst="rect">
            <a:avLst/>
          </a:prstGeom>
          <a:noFill/>
        </p:spPr>
        <p:txBody>
          <a:bodyPr wrap="square" rtlCol="1">
            <a:spAutoFit/>
          </a:bodyPr>
          <a:lstStyle/>
          <a:p>
            <a:pPr algn="just" rtl="1"/>
            <a:r>
              <a:rPr lang="he-IL" sz="1200">
                <a:latin typeface="Heebo" pitchFamily="2" charset="-79"/>
                <a:cs typeface="Heebo" pitchFamily="2" charset="-79"/>
              </a:rPr>
              <a:t>הדגמת נפחי בינוי עתידיים</a:t>
            </a:r>
          </a:p>
        </p:txBody>
      </p:sp>
      <p:sp>
        <p:nvSpPr>
          <p:cNvPr id="37" name="תיבת טקסט 40">
            <a:extLst>
              <a:ext uri="{FF2B5EF4-FFF2-40B4-BE49-F238E27FC236}">
                <a16:creationId xmlns:a16="http://schemas.microsoft.com/office/drawing/2014/main" id="{84862C26-2CD8-82A8-E7CF-C4AB14039988}"/>
              </a:ext>
            </a:extLst>
          </p:cNvPr>
          <p:cNvSpPr txBox="1"/>
          <p:nvPr/>
        </p:nvSpPr>
        <p:spPr>
          <a:xfrm>
            <a:off x="5598847" y="1904206"/>
            <a:ext cx="6509222" cy="2842317"/>
          </a:xfrm>
          <a:prstGeom prst="rect">
            <a:avLst/>
          </a:prstGeom>
          <a:noFill/>
        </p:spPr>
        <p:txBody>
          <a:bodyPr wrap="square" rtlCol="0">
            <a:spAutoFit/>
          </a:bodyPr>
          <a:lstStyle>
            <a:defPPr>
              <a:defRPr lang="he-IL"/>
            </a:defPPr>
            <a:lvl1pPr marR="0" lvl="0" indent="0" algn="ctr" fontAlgn="auto">
              <a:lnSpc>
                <a:spcPct val="100000"/>
              </a:lnSpc>
              <a:spcBef>
                <a:spcPts val="0"/>
              </a:spcBef>
              <a:spcAft>
                <a:spcPts val="0"/>
              </a:spcAft>
              <a:buClrTx/>
              <a:buSzTx/>
              <a:buFontTx/>
              <a:buNone/>
              <a:tabLst/>
              <a:defRPr kumimoji="0" sz="2000" b="1" i="0" u="none" strike="noStrike" cap="none" spc="0" normalizeH="0" baseline="0">
                <a:ln>
                  <a:noFill/>
                </a:ln>
                <a:solidFill>
                  <a:srgbClr val="1E48BC"/>
                </a:solidFill>
                <a:effectLst/>
                <a:uLnTx/>
                <a:uFillTx/>
                <a:latin typeface="Heebo" pitchFamily="2" charset="-79"/>
                <a:ea typeface="Almoni ML v5 AAA" pitchFamily="2" charset="-79"/>
                <a:cs typeface="Heebo" pitchFamily="2" charset="-79"/>
              </a:defRPr>
            </a:lvl1pPr>
          </a:lstStyle>
          <a:p>
            <a:pPr marL="342900" indent="-342900" algn="r">
              <a:lnSpc>
                <a:spcPct val="120000"/>
              </a:lnSpc>
              <a:spcBef>
                <a:spcPts val="1200"/>
              </a:spcBef>
              <a:buFont typeface="Arial" panose="020B0604020202020204" pitchFamily="34" charset="0"/>
              <a:buChar char="•"/>
            </a:pPr>
            <a:r>
              <a:rPr lang="he-IL" sz="1800"/>
              <a:t>הגדלת היצע שטחי מסחר ותעסוקה</a:t>
            </a:r>
          </a:p>
          <a:p>
            <a:pPr marL="342900" indent="-342900" algn="r">
              <a:lnSpc>
                <a:spcPct val="120000"/>
              </a:lnSpc>
              <a:spcBef>
                <a:spcPts val="1200"/>
              </a:spcBef>
              <a:buFont typeface="Arial" panose="020B0604020202020204" pitchFamily="34" charset="0"/>
              <a:buChar char="•"/>
            </a:pPr>
            <a:r>
              <a:rPr lang="he-IL" sz="1800"/>
              <a:t>גובה בינוי מגוון</a:t>
            </a:r>
          </a:p>
          <a:p>
            <a:pPr marL="342900" indent="-342900" algn="r">
              <a:lnSpc>
                <a:spcPct val="120000"/>
              </a:lnSpc>
              <a:spcBef>
                <a:spcPts val="1200"/>
              </a:spcBef>
              <a:buFont typeface="Arial" panose="020B0604020202020204" pitchFamily="34" charset="0"/>
              <a:buChar char="•"/>
            </a:pPr>
            <a:r>
              <a:rPr lang="he-IL" sz="1800"/>
              <a:t>שימור מבנים ועצים</a:t>
            </a:r>
          </a:p>
          <a:p>
            <a:pPr marL="342900" indent="-342900" algn="r">
              <a:lnSpc>
                <a:spcPct val="120000"/>
              </a:lnSpc>
              <a:spcBef>
                <a:spcPts val="1200"/>
              </a:spcBef>
              <a:buFont typeface="Arial" panose="020B0604020202020204" pitchFamily="34" charset="0"/>
              <a:buChar char="•"/>
            </a:pPr>
            <a:r>
              <a:rPr lang="he-IL" sz="1800"/>
              <a:t>הגדלת היצע שטחים ירוקים</a:t>
            </a:r>
          </a:p>
          <a:p>
            <a:pPr marL="342900" indent="-342900" algn="r">
              <a:lnSpc>
                <a:spcPct val="120000"/>
              </a:lnSpc>
              <a:spcBef>
                <a:spcPts val="1200"/>
              </a:spcBef>
              <a:buFont typeface="Arial" panose="020B0604020202020204" pitchFamily="34" charset="0"/>
              <a:buChar char="•"/>
            </a:pPr>
            <a:r>
              <a:rPr lang="he-IL" sz="1800"/>
              <a:t>חלוקה למתחמי התחדשות להבטחת ישימות  </a:t>
            </a:r>
          </a:p>
          <a:p>
            <a:pPr marL="342900" indent="-342900" algn="r">
              <a:lnSpc>
                <a:spcPct val="120000"/>
              </a:lnSpc>
              <a:spcBef>
                <a:spcPts val="1200"/>
              </a:spcBef>
              <a:buFont typeface="Arial" panose="020B0604020202020204" pitchFamily="34" charset="0"/>
              <a:buChar char="•"/>
            </a:pPr>
            <a:r>
              <a:rPr lang="he-IL" sz="1800"/>
              <a:t>איזון בין רווחיות לבין מענה מיטבי </a:t>
            </a:r>
          </a:p>
        </p:txBody>
      </p:sp>
      <p:sp>
        <p:nvSpPr>
          <p:cNvPr id="39" name="Slide Number Placeholder 1">
            <a:extLst>
              <a:ext uri="{FF2B5EF4-FFF2-40B4-BE49-F238E27FC236}">
                <a16:creationId xmlns:a16="http://schemas.microsoft.com/office/drawing/2014/main" id="{F43B7321-3EFA-F6E3-8B55-DC0AF21CD9A9}"/>
              </a:ext>
            </a:extLst>
          </p:cNvPr>
          <p:cNvSpPr txBox="1">
            <a:spLocks/>
          </p:cNvSpPr>
          <p:nvPr/>
        </p:nvSpPr>
        <p:spPr>
          <a:xfrm>
            <a:off x="11396215" y="6513890"/>
            <a:ext cx="690920" cy="298872"/>
          </a:xfrm>
          <a:prstGeom prst="rect">
            <a:avLst/>
          </a:prstGeom>
        </p:spPr>
        <p:txBody>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fld id="{F36D83D4-5876-48AB-ABD6-4DF4AD9B01FA}" type="slidenum">
              <a:rPr lang="he-IL" sz="1200" smtClean="0">
                <a:solidFill>
                  <a:schemeClr val="accent3"/>
                </a:solidFill>
                <a:latin typeface="Heebo" pitchFamily="2" charset="-79"/>
                <a:cs typeface="Heebo" pitchFamily="2" charset="-79"/>
              </a:rPr>
              <a:pPr/>
              <a:t>16</a:t>
            </a:fld>
            <a:endParaRPr lang="he-IL" sz="1200">
              <a:solidFill>
                <a:schemeClr val="accent3"/>
              </a:solidFill>
              <a:latin typeface="Heebo" pitchFamily="2" charset="-79"/>
              <a:cs typeface="Heebo" pitchFamily="2" charset="-79"/>
            </a:endParaRPr>
          </a:p>
        </p:txBody>
      </p:sp>
      <p:pic>
        <p:nvPicPr>
          <p:cNvPr id="41" name="Picture 40">
            <a:extLst>
              <a:ext uri="{FF2B5EF4-FFF2-40B4-BE49-F238E27FC236}">
                <a16:creationId xmlns:a16="http://schemas.microsoft.com/office/drawing/2014/main" id="{2A0FB4B2-26E0-390A-4C7A-5DDBEC5C2DEC}"/>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rot="2700000">
            <a:off x="39102" y="41944"/>
            <a:ext cx="491314" cy="505193"/>
          </a:xfrm>
          <a:prstGeom prst="rect">
            <a:avLst/>
          </a:prstGeom>
        </p:spPr>
      </p:pic>
      <p:pic>
        <p:nvPicPr>
          <p:cNvPr id="6" name="Picture 5" descr="A street with buildings and people on bicycles&#10;&#10;AI-generated content may be incorrect.">
            <a:extLst>
              <a:ext uri="{FF2B5EF4-FFF2-40B4-BE49-F238E27FC236}">
                <a16:creationId xmlns:a16="http://schemas.microsoft.com/office/drawing/2014/main" id="{4845B286-2A6B-B919-1174-2F8769DFF6B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0678" y="1095652"/>
            <a:ext cx="7236678" cy="4824452"/>
          </a:xfrm>
          <a:prstGeom prst="rect">
            <a:avLst/>
          </a:prstGeom>
        </p:spPr>
      </p:pic>
    </p:spTree>
    <p:extLst>
      <p:ext uri="{BB962C8B-B14F-4D97-AF65-F5344CB8AC3E}">
        <p14:creationId xmlns:p14="http://schemas.microsoft.com/office/powerpoint/2010/main" val="2394011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564D1-9C7D-379B-7B93-B3D4F596D460}"/>
            </a:ext>
          </a:extLst>
        </p:cNvPr>
        <p:cNvGrpSpPr/>
        <p:nvPr/>
      </p:nvGrpSpPr>
      <p:grpSpPr>
        <a:xfrm>
          <a:off x="0" y="0"/>
          <a:ext cx="0" cy="0"/>
          <a:chOff x="0" y="0"/>
          <a:chExt cx="0" cy="0"/>
        </a:xfrm>
      </p:grpSpPr>
      <p:sp>
        <p:nvSpPr>
          <p:cNvPr id="10" name="כותרת 1">
            <a:extLst>
              <a:ext uri="{FF2B5EF4-FFF2-40B4-BE49-F238E27FC236}">
                <a16:creationId xmlns:a16="http://schemas.microsoft.com/office/drawing/2014/main" id="{748EF540-673E-6482-057C-D829CA2589D2}"/>
              </a:ext>
            </a:extLst>
          </p:cNvPr>
          <p:cNvSpPr txBox="1">
            <a:spLocks/>
          </p:cNvSpPr>
          <p:nvPr/>
        </p:nvSpPr>
        <p:spPr>
          <a:xfrm>
            <a:off x="334963" y="2363190"/>
            <a:ext cx="11522075" cy="1472540"/>
          </a:xfrm>
          <a:prstGeom prst="rect">
            <a:avLst/>
          </a:prstGeom>
        </p:spPr>
        <p:txBody>
          <a:bodyPr anchor="ctr">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r>
              <a:rPr lang="he-IL" sz="6600" kern="1800">
                <a:solidFill>
                  <a:srgbClr val="1E48BC"/>
                </a:solidFill>
                <a:latin typeface="Heebo Black" pitchFamily="2" charset="-79"/>
                <a:cs typeface="Heebo Black" pitchFamily="2" charset="-79"/>
              </a:rPr>
              <a:t>תהליך שיתוף ציבור</a:t>
            </a:r>
          </a:p>
        </p:txBody>
      </p:sp>
      <p:cxnSp>
        <p:nvCxnSpPr>
          <p:cNvPr id="11" name="מחבר ישר 10">
            <a:extLst>
              <a:ext uri="{FF2B5EF4-FFF2-40B4-BE49-F238E27FC236}">
                <a16:creationId xmlns:a16="http://schemas.microsoft.com/office/drawing/2014/main" id="{5326B813-A128-3401-3E65-2A604807870F}"/>
              </a:ext>
            </a:extLst>
          </p:cNvPr>
          <p:cNvCxnSpPr>
            <a:cxnSpLocks/>
          </p:cNvCxnSpPr>
          <p:nvPr/>
        </p:nvCxnSpPr>
        <p:spPr>
          <a:xfrm>
            <a:off x="3723682" y="3881368"/>
            <a:ext cx="4744636" cy="0"/>
          </a:xfrm>
          <a:prstGeom prst="line">
            <a:avLst/>
          </a:prstGeom>
          <a:ln w="76200" cap="rnd">
            <a:solidFill>
              <a:srgbClr val="F57D32"/>
            </a:solidFill>
          </a:ln>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CBEA2786-6840-7481-F25E-84FD8416EE90}"/>
              </a:ext>
            </a:extLst>
          </p:cNvPr>
          <p:cNvCxnSpPr>
            <a:cxnSpLocks/>
          </p:cNvCxnSpPr>
          <p:nvPr/>
        </p:nvCxnSpPr>
        <p:spPr>
          <a:xfrm>
            <a:off x="3723682" y="2316972"/>
            <a:ext cx="4744636" cy="0"/>
          </a:xfrm>
          <a:prstGeom prst="line">
            <a:avLst/>
          </a:prstGeom>
          <a:ln w="76200" cap="rnd">
            <a:solidFill>
              <a:srgbClr val="F57D32"/>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ECBF4B25-12D1-ED19-D806-956A4A07996B}"/>
              </a:ext>
            </a:extLst>
          </p:cNvPr>
          <p:cNvGrpSpPr/>
          <p:nvPr/>
        </p:nvGrpSpPr>
        <p:grpSpPr>
          <a:xfrm>
            <a:off x="2023847" y="6224301"/>
            <a:ext cx="8558253" cy="615944"/>
            <a:chOff x="1901363" y="6047503"/>
            <a:chExt cx="8811992" cy="773979"/>
          </a:xfrm>
        </p:grpSpPr>
        <p:pic>
          <p:nvPicPr>
            <p:cNvPr id="3" name="תמונה 9">
              <a:extLst>
                <a:ext uri="{FF2B5EF4-FFF2-40B4-BE49-F238E27FC236}">
                  <a16:creationId xmlns:a16="http://schemas.microsoft.com/office/drawing/2014/main" id="{3F86AF83-DEB8-9E45-DD0E-D790474E7923}"/>
                </a:ext>
              </a:extLst>
            </p:cNvPr>
            <p:cNvPicPr>
              <a:picLocks noChangeAspect="1"/>
            </p:cNvPicPr>
            <p:nvPr/>
          </p:nvPicPr>
          <p:blipFill>
            <a:blip r:embed="rId2"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4" name="Picture 3">
              <a:extLst>
                <a:ext uri="{FF2B5EF4-FFF2-40B4-BE49-F238E27FC236}">
                  <a16:creationId xmlns:a16="http://schemas.microsoft.com/office/drawing/2014/main" id="{25C89A93-BBA6-AFB3-0256-1F4ADDC13F81}"/>
                </a:ext>
              </a:extLst>
            </p:cNvPr>
            <p:cNvPicPr>
              <a:picLocks noChangeAspect="1"/>
            </p:cNvPicPr>
            <p:nvPr/>
          </p:nvPicPr>
          <p:blipFill>
            <a:blip r:embed="rId3"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5" name="Picture 4">
              <a:extLst>
                <a:ext uri="{FF2B5EF4-FFF2-40B4-BE49-F238E27FC236}">
                  <a16:creationId xmlns:a16="http://schemas.microsoft.com/office/drawing/2014/main" id="{3289498D-ABEF-687D-8E1C-499ADA0295C4}"/>
                </a:ext>
              </a:extLst>
            </p:cNvPr>
            <p:cNvPicPr>
              <a:picLocks noChangeAspect="1"/>
            </p:cNvPicPr>
            <p:nvPr/>
          </p:nvPicPr>
          <p:blipFill>
            <a:blip r:embed="rId4"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6" name="Picture 5">
              <a:extLst>
                <a:ext uri="{FF2B5EF4-FFF2-40B4-BE49-F238E27FC236}">
                  <a16:creationId xmlns:a16="http://schemas.microsoft.com/office/drawing/2014/main" id="{6F064D76-F3EC-E0E0-345C-687A407AD93D}"/>
                </a:ext>
              </a:extLst>
            </p:cNvPr>
            <p:cNvPicPr>
              <a:picLocks noChangeAspect="1"/>
            </p:cNvPicPr>
            <p:nvPr/>
          </p:nvPicPr>
          <p:blipFill>
            <a:blip r:embed="rId5">
              <a:alphaModFix amt="35000"/>
            </a:blip>
            <a:stretch>
              <a:fillRect/>
            </a:stretch>
          </p:blipFill>
          <p:spPr>
            <a:xfrm>
              <a:off x="3610895" y="6247754"/>
              <a:ext cx="1169922" cy="354196"/>
            </a:xfrm>
            <a:prstGeom prst="rect">
              <a:avLst/>
            </a:prstGeom>
          </p:spPr>
        </p:pic>
        <p:pic>
          <p:nvPicPr>
            <p:cNvPr id="7" name="Picture 6">
              <a:extLst>
                <a:ext uri="{FF2B5EF4-FFF2-40B4-BE49-F238E27FC236}">
                  <a16:creationId xmlns:a16="http://schemas.microsoft.com/office/drawing/2014/main" id="{A38EE886-CF85-46FD-19EA-DA0EE452E725}"/>
                </a:ext>
              </a:extLst>
            </p:cNvPr>
            <p:cNvPicPr>
              <a:picLocks noChangeAspect="1"/>
            </p:cNvPicPr>
            <p:nvPr/>
          </p:nvPicPr>
          <p:blipFill rotWithShape="1">
            <a:blip r:embed="rId6">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8" name="תמונה 11" descr="תמונה שמכילה גרפיקה, גופן, לוגו, צילום מסך&#10;&#10;התיאור נוצר באופן אוטומטי">
              <a:extLst>
                <a:ext uri="{FF2B5EF4-FFF2-40B4-BE49-F238E27FC236}">
                  <a16:creationId xmlns:a16="http://schemas.microsoft.com/office/drawing/2014/main" id="{7129D3DB-E1DF-CCB7-E449-FFDEF4F4DD6F}"/>
                </a:ext>
              </a:extLst>
            </p:cNvPr>
            <p:cNvPicPr>
              <a:picLocks noChangeAspect="1"/>
            </p:cNvPicPr>
            <p:nvPr/>
          </p:nvPicPr>
          <p:blipFill>
            <a:blip r:embed="rId7">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19" name="Picture 4" descr="עיריית רעננה - עירייה - רעננה עירי - סמל העיר">
              <a:extLst>
                <a:ext uri="{FF2B5EF4-FFF2-40B4-BE49-F238E27FC236}">
                  <a16:creationId xmlns:a16="http://schemas.microsoft.com/office/drawing/2014/main" id="{AD9C6E64-252F-288E-6810-8CA79BC82EB0}"/>
                </a:ext>
              </a:extLst>
            </p:cNvPr>
            <p:cNvPicPr>
              <a:picLocks noChangeAspect="1" noChangeArrowheads="1"/>
            </p:cNvPicPr>
            <p:nvPr/>
          </p:nvPicPr>
          <p:blipFill>
            <a:blip r:embed="rId8">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Slide Number Placeholder 1">
            <a:extLst>
              <a:ext uri="{FF2B5EF4-FFF2-40B4-BE49-F238E27FC236}">
                <a16:creationId xmlns:a16="http://schemas.microsoft.com/office/drawing/2014/main" id="{63226FB1-F642-257D-23C4-81D965E21D52}"/>
              </a:ext>
            </a:extLst>
          </p:cNvPr>
          <p:cNvSpPr txBox="1">
            <a:spLocks/>
          </p:cNvSpPr>
          <p:nvPr/>
        </p:nvSpPr>
        <p:spPr>
          <a:xfrm>
            <a:off x="11396215" y="6513890"/>
            <a:ext cx="690920" cy="298872"/>
          </a:xfrm>
          <a:prstGeom prst="rect">
            <a:avLst/>
          </a:prstGeom>
        </p:spPr>
        <p:txBody>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fld id="{F36D83D4-5876-48AB-ABD6-4DF4AD9B01FA}" type="slidenum">
              <a:rPr lang="he-IL" sz="1200" smtClean="0">
                <a:solidFill>
                  <a:schemeClr val="accent3"/>
                </a:solidFill>
                <a:latin typeface="Heebo" pitchFamily="2" charset="-79"/>
                <a:cs typeface="Heebo" pitchFamily="2" charset="-79"/>
              </a:rPr>
              <a:pPr/>
              <a:t>17</a:t>
            </a:fld>
            <a:endParaRPr lang="he-IL" sz="1200">
              <a:solidFill>
                <a:schemeClr val="accent3"/>
              </a:solidFill>
              <a:latin typeface="Heebo" pitchFamily="2" charset="-79"/>
              <a:cs typeface="Heebo" pitchFamily="2" charset="-79"/>
            </a:endParaRPr>
          </a:p>
        </p:txBody>
      </p:sp>
    </p:spTree>
    <p:extLst>
      <p:ext uri="{BB962C8B-B14F-4D97-AF65-F5344CB8AC3E}">
        <p14:creationId xmlns:p14="http://schemas.microsoft.com/office/powerpoint/2010/main" val="3275122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3A2D9-5EED-86A3-3F05-302977963E72}"/>
            </a:ext>
          </a:extLst>
        </p:cNvPr>
        <p:cNvGrpSpPr/>
        <p:nvPr/>
      </p:nvGrpSpPr>
      <p:grpSpPr>
        <a:xfrm>
          <a:off x="0" y="0"/>
          <a:ext cx="0" cy="0"/>
          <a:chOff x="0" y="0"/>
          <a:chExt cx="0" cy="0"/>
        </a:xfrm>
      </p:grpSpPr>
      <p:pic>
        <p:nvPicPr>
          <p:cNvPr id="24" name="תמונה 2">
            <a:extLst>
              <a:ext uri="{FF2B5EF4-FFF2-40B4-BE49-F238E27FC236}">
                <a16:creationId xmlns:a16="http://schemas.microsoft.com/office/drawing/2014/main" id="{2C873557-C3AA-1201-651B-AD900ABC6C1B}"/>
              </a:ext>
            </a:extLst>
          </p:cNvPr>
          <p:cNvPicPr>
            <a:picLocks noChangeAspect="1"/>
          </p:cNvPicPr>
          <p:nvPr/>
        </p:nvPicPr>
        <p:blipFill>
          <a:blip r:embed="rId2"/>
          <a:stretch>
            <a:fillRect/>
          </a:stretch>
        </p:blipFill>
        <p:spPr>
          <a:xfrm>
            <a:off x="3786851" y="108080"/>
            <a:ext cx="5310447" cy="5409707"/>
          </a:xfrm>
          <a:prstGeom prst="rect">
            <a:avLst/>
          </a:prstGeom>
        </p:spPr>
      </p:pic>
      <p:grpSp>
        <p:nvGrpSpPr>
          <p:cNvPr id="2" name="Group 1">
            <a:extLst>
              <a:ext uri="{FF2B5EF4-FFF2-40B4-BE49-F238E27FC236}">
                <a16:creationId xmlns:a16="http://schemas.microsoft.com/office/drawing/2014/main" id="{CEF4DD31-F92D-466E-9D24-3BD5B6181400}"/>
              </a:ext>
            </a:extLst>
          </p:cNvPr>
          <p:cNvGrpSpPr/>
          <p:nvPr/>
        </p:nvGrpSpPr>
        <p:grpSpPr>
          <a:xfrm>
            <a:off x="2023847" y="6224301"/>
            <a:ext cx="8558253" cy="615944"/>
            <a:chOff x="1901363" y="6047503"/>
            <a:chExt cx="8811992" cy="773979"/>
          </a:xfrm>
        </p:grpSpPr>
        <p:pic>
          <p:nvPicPr>
            <p:cNvPr id="3" name="תמונה 9">
              <a:extLst>
                <a:ext uri="{FF2B5EF4-FFF2-40B4-BE49-F238E27FC236}">
                  <a16:creationId xmlns:a16="http://schemas.microsoft.com/office/drawing/2014/main" id="{2A73A405-7EAF-95D9-1E77-C59E69B956C6}"/>
                </a:ext>
              </a:extLst>
            </p:cNvPr>
            <p:cNvPicPr>
              <a:picLocks noChangeAspect="1"/>
            </p:cNvPicPr>
            <p:nvPr/>
          </p:nvPicPr>
          <p:blipFill>
            <a:blip r:embed="rId3"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4" name="Picture 3">
              <a:extLst>
                <a:ext uri="{FF2B5EF4-FFF2-40B4-BE49-F238E27FC236}">
                  <a16:creationId xmlns:a16="http://schemas.microsoft.com/office/drawing/2014/main" id="{94E09354-22F5-3BB8-4E21-4112E13C3327}"/>
                </a:ext>
              </a:extLst>
            </p:cNvPr>
            <p:cNvPicPr>
              <a:picLocks noChangeAspect="1"/>
            </p:cNvPicPr>
            <p:nvPr/>
          </p:nvPicPr>
          <p:blipFill>
            <a:blip r:embed="rId4"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5" name="Picture 4">
              <a:extLst>
                <a:ext uri="{FF2B5EF4-FFF2-40B4-BE49-F238E27FC236}">
                  <a16:creationId xmlns:a16="http://schemas.microsoft.com/office/drawing/2014/main" id="{784472E9-212D-33E6-0583-2B7C175A62C0}"/>
                </a:ext>
              </a:extLst>
            </p:cNvPr>
            <p:cNvPicPr>
              <a:picLocks noChangeAspect="1"/>
            </p:cNvPicPr>
            <p:nvPr/>
          </p:nvPicPr>
          <p:blipFill>
            <a:blip r:embed="rId5"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6" name="Picture 5">
              <a:extLst>
                <a:ext uri="{FF2B5EF4-FFF2-40B4-BE49-F238E27FC236}">
                  <a16:creationId xmlns:a16="http://schemas.microsoft.com/office/drawing/2014/main" id="{B29250C8-BBC3-3F30-D526-3B9D2A2E131B}"/>
                </a:ext>
              </a:extLst>
            </p:cNvPr>
            <p:cNvPicPr>
              <a:picLocks noChangeAspect="1"/>
            </p:cNvPicPr>
            <p:nvPr/>
          </p:nvPicPr>
          <p:blipFill>
            <a:blip r:embed="rId6">
              <a:alphaModFix amt="35000"/>
            </a:blip>
            <a:stretch>
              <a:fillRect/>
            </a:stretch>
          </p:blipFill>
          <p:spPr>
            <a:xfrm>
              <a:off x="3610895" y="6247754"/>
              <a:ext cx="1169922" cy="354196"/>
            </a:xfrm>
            <a:prstGeom prst="rect">
              <a:avLst/>
            </a:prstGeom>
          </p:spPr>
        </p:pic>
        <p:pic>
          <p:nvPicPr>
            <p:cNvPr id="7" name="Picture 6">
              <a:extLst>
                <a:ext uri="{FF2B5EF4-FFF2-40B4-BE49-F238E27FC236}">
                  <a16:creationId xmlns:a16="http://schemas.microsoft.com/office/drawing/2014/main" id="{41C4BA83-AA3B-3F98-63B8-B8A93FECEF47}"/>
                </a:ext>
              </a:extLst>
            </p:cNvPr>
            <p:cNvPicPr>
              <a:picLocks noChangeAspect="1"/>
            </p:cNvPicPr>
            <p:nvPr/>
          </p:nvPicPr>
          <p:blipFill rotWithShape="1">
            <a:blip r:embed="rId7">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8" name="תמונה 11" descr="תמונה שמכילה גרפיקה, גופן, לוגו, צילום מסך&#10;&#10;התיאור נוצר באופן אוטומטי">
              <a:extLst>
                <a:ext uri="{FF2B5EF4-FFF2-40B4-BE49-F238E27FC236}">
                  <a16:creationId xmlns:a16="http://schemas.microsoft.com/office/drawing/2014/main" id="{4F130597-655C-9EC4-1D9F-1BAC743651C6}"/>
                </a:ext>
              </a:extLst>
            </p:cNvPr>
            <p:cNvPicPr>
              <a:picLocks noChangeAspect="1"/>
            </p:cNvPicPr>
            <p:nvPr/>
          </p:nvPicPr>
          <p:blipFill>
            <a:blip r:embed="rId8">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17" name="Picture 4" descr="עיריית רעננה - עירייה - רעננה עירי - סמל העיר">
              <a:extLst>
                <a:ext uri="{FF2B5EF4-FFF2-40B4-BE49-F238E27FC236}">
                  <a16:creationId xmlns:a16="http://schemas.microsoft.com/office/drawing/2014/main" id="{4CCE0871-203A-67C2-2EA9-8089BA3D183E}"/>
                </a:ext>
              </a:extLst>
            </p:cNvPr>
            <p:cNvPicPr>
              <a:picLocks noChangeAspect="1" noChangeArrowheads="1"/>
            </p:cNvPicPr>
            <p:nvPr/>
          </p:nvPicPr>
          <p:blipFill>
            <a:blip r:embed="rId9">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Slide Number Placeholder 1">
            <a:extLst>
              <a:ext uri="{FF2B5EF4-FFF2-40B4-BE49-F238E27FC236}">
                <a16:creationId xmlns:a16="http://schemas.microsoft.com/office/drawing/2014/main" id="{7A2F726F-3127-226E-D2A5-3439BCB98153}"/>
              </a:ext>
            </a:extLst>
          </p:cNvPr>
          <p:cNvSpPr txBox="1">
            <a:spLocks/>
          </p:cNvSpPr>
          <p:nvPr/>
        </p:nvSpPr>
        <p:spPr>
          <a:xfrm>
            <a:off x="11396215" y="6513890"/>
            <a:ext cx="690920" cy="298872"/>
          </a:xfrm>
          <a:prstGeom prst="rect">
            <a:avLst/>
          </a:prstGeom>
        </p:spPr>
        <p:txBody>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fld id="{F36D83D4-5876-48AB-ABD6-4DF4AD9B01FA}" type="slidenum">
              <a:rPr lang="he-IL" sz="1200" smtClean="0">
                <a:solidFill>
                  <a:schemeClr val="accent3"/>
                </a:solidFill>
                <a:latin typeface="Heebo" pitchFamily="2" charset="-79"/>
                <a:cs typeface="Heebo" pitchFamily="2" charset="-79"/>
              </a:rPr>
              <a:pPr/>
              <a:t>18</a:t>
            </a:fld>
            <a:endParaRPr lang="he-IL" sz="1200">
              <a:solidFill>
                <a:schemeClr val="accent3"/>
              </a:solidFill>
              <a:latin typeface="Heebo" pitchFamily="2" charset="-79"/>
              <a:cs typeface="Heebo" pitchFamily="2" charset="-79"/>
            </a:endParaRPr>
          </a:p>
        </p:txBody>
      </p:sp>
      <p:pic>
        <p:nvPicPr>
          <p:cNvPr id="11" name="Picture 10">
            <a:extLst>
              <a:ext uri="{FF2B5EF4-FFF2-40B4-BE49-F238E27FC236}">
                <a16:creationId xmlns:a16="http://schemas.microsoft.com/office/drawing/2014/main" id="{73D53FFC-8477-E758-EAE1-B90838858BD6}"/>
              </a:ext>
            </a:extLst>
          </p:cNvPr>
          <p:cNvPicPr>
            <a:picLocks noChangeAspect="1"/>
          </p:cNvPicPr>
          <p:nvPr/>
        </p:nvPicPr>
        <p:blipFill>
          <a:blip r:embed="rId10"/>
          <a:stretch>
            <a:fillRect/>
          </a:stretch>
        </p:blipFill>
        <p:spPr>
          <a:xfrm>
            <a:off x="5481982" y="2621985"/>
            <a:ext cx="1846556" cy="1935191"/>
          </a:xfrm>
          <a:prstGeom prst="rect">
            <a:avLst/>
          </a:prstGeom>
        </p:spPr>
      </p:pic>
      <p:pic>
        <p:nvPicPr>
          <p:cNvPr id="20" name="Picture 19">
            <a:extLst>
              <a:ext uri="{FF2B5EF4-FFF2-40B4-BE49-F238E27FC236}">
                <a16:creationId xmlns:a16="http://schemas.microsoft.com/office/drawing/2014/main" id="{33B61D76-AB29-8D9D-F9CA-3FB0D987A350}"/>
              </a:ext>
            </a:extLst>
          </p:cNvPr>
          <p:cNvPicPr>
            <a:picLocks noChangeAspect="1"/>
          </p:cNvPicPr>
          <p:nvPr/>
        </p:nvPicPr>
        <p:blipFill>
          <a:blip r:embed="rId11"/>
          <a:stretch>
            <a:fillRect/>
          </a:stretch>
        </p:blipFill>
        <p:spPr>
          <a:xfrm>
            <a:off x="3983115" y="323605"/>
            <a:ext cx="4789924" cy="763434"/>
          </a:xfrm>
          <a:prstGeom prst="rect">
            <a:avLst/>
          </a:prstGeom>
        </p:spPr>
      </p:pic>
      <p:sp>
        <p:nvSpPr>
          <p:cNvPr id="22" name="כותרת 1">
            <a:extLst>
              <a:ext uri="{FF2B5EF4-FFF2-40B4-BE49-F238E27FC236}">
                <a16:creationId xmlns:a16="http://schemas.microsoft.com/office/drawing/2014/main" id="{83036A73-1FDA-75B8-BABD-326A975E27FF}"/>
              </a:ext>
            </a:extLst>
          </p:cNvPr>
          <p:cNvSpPr txBox="1">
            <a:spLocks/>
          </p:cNvSpPr>
          <p:nvPr/>
        </p:nvSpPr>
        <p:spPr>
          <a:xfrm>
            <a:off x="3451684" y="424425"/>
            <a:ext cx="5310447" cy="6626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he-IL" sz="2800" b="1" kern="1800">
                <a:solidFill>
                  <a:srgbClr val="FDEFE6"/>
                </a:solidFill>
                <a:latin typeface="Heebo" pitchFamily="2" charset="-79"/>
                <a:cs typeface="Heebo" pitchFamily="2" charset="-79"/>
              </a:rPr>
              <a:t>שאלון עסקים – אפיון צרכים</a:t>
            </a:r>
          </a:p>
        </p:txBody>
      </p:sp>
      <p:sp>
        <p:nvSpPr>
          <p:cNvPr id="25" name="TextBox 24">
            <a:extLst>
              <a:ext uri="{FF2B5EF4-FFF2-40B4-BE49-F238E27FC236}">
                <a16:creationId xmlns:a16="http://schemas.microsoft.com/office/drawing/2014/main" id="{3B80C10E-21CD-8E1E-80EC-233DA9057171}"/>
              </a:ext>
            </a:extLst>
          </p:cNvPr>
          <p:cNvSpPr txBox="1"/>
          <p:nvPr/>
        </p:nvSpPr>
        <p:spPr>
          <a:xfrm>
            <a:off x="3249620" y="5606697"/>
            <a:ext cx="6096000" cy="369332"/>
          </a:xfrm>
          <a:prstGeom prst="rect">
            <a:avLst/>
          </a:prstGeom>
          <a:noFill/>
        </p:spPr>
        <p:txBody>
          <a:bodyPr wrap="square">
            <a:spAutoFit/>
          </a:bodyPr>
          <a:lstStyle/>
          <a:p>
            <a:r>
              <a:rPr lang="he-IL" sz="1800" b="1">
                <a:solidFill>
                  <a:srgbClr val="1E48BC"/>
                </a:solidFill>
                <a:latin typeface="Heebo" pitchFamily="2" charset="-79"/>
                <a:cs typeface="Heebo" pitchFamily="2" charset="-79"/>
              </a:rPr>
              <a:t>תובנות מן המיפוי והשאלון ישוקפו לצוות התכנון והעירייה</a:t>
            </a:r>
            <a:endParaRPr lang="he-IL" b="1"/>
          </a:p>
        </p:txBody>
      </p:sp>
    </p:spTree>
    <p:extLst>
      <p:ext uri="{BB962C8B-B14F-4D97-AF65-F5344CB8AC3E}">
        <p14:creationId xmlns:p14="http://schemas.microsoft.com/office/powerpoint/2010/main" val="2751195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כותרת 1">
            <a:extLst>
              <a:ext uri="{FF2B5EF4-FFF2-40B4-BE49-F238E27FC236}">
                <a16:creationId xmlns:a16="http://schemas.microsoft.com/office/drawing/2014/main" id="{A6DE7528-6EE2-60A9-AC13-A370562BCF18}"/>
              </a:ext>
            </a:extLst>
          </p:cNvPr>
          <p:cNvSpPr>
            <a:spLocks noGrp="1"/>
          </p:cNvSpPr>
          <p:nvPr>
            <p:ph type="title" idx="4294967295"/>
          </p:nvPr>
        </p:nvSpPr>
        <p:spPr>
          <a:xfrm>
            <a:off x="2775019" y="336379"/>
            <a:ext cx="8874558" cy="563190"/>
          </a:xfrm>
        </p:spPr>
        <p:txBody>
          <a:bodyPr>
            <a:noAutofit/>
          </a:bodyPr>
          <a:lstStyle/>
          <a:p>
            <a:pPr algn="r"/>
            <a:r>
              <a:rPr lang="he-IL" sz="3200" b="1">
                <a:solidFill>
                  <a:srgbClr val="1E48BC"/>
                </a:solidFill>
                <a:latin typeface="Heebo" pitchFamily="2" charset="-79"/>
                <a:ea typeface="+mn-ea"/>
                <a:cs typeface="Heebo" pitchFamily="2" charset="-79"/>
              </a:rPr>
              <a:t>תהליך היעוץ החברתי</a:t>
            </a:r>
          </a:p>
        </p:txBody>
      </p:sp>
      <p:cxnSp>
        <p:nvCxnSpPr>
          <p:cNvPr id="2" name="מחבר ישר 1">
            <a:extLst>
              <a:ext uri="{FF2B5EF4-FFF2-40B4-BE49-F238E27FC236}">
                <a16:creationId xmlns:a16="http://schemas.microsoft.com/office/drawing/2014/main" id="{9710971B-F3CD-6AC7-11B7-5215BD9BA376}"/>
              </a:ext>
            </a:extLst>
          </p:cNvPr>
          <p:cNvCxnSpPr>
            <a:cxnSpLocks/>
          </p:cNvCxnSpPr>
          <p:nvPr/>
        </p:nvCxnSpPr>
        <p:spPr>
          <a:xfrm>
            <a:off x="9174801" y="865787"/>
            <a:ext cx="2426094"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grpSp>
        <p:nvGrpSpPr>
          <p:cNvPr id="20" name="קבוצה 19">
            <a:extLst>
              <a:ext uri="{FF2B5EF4-FFF2-40B4-BE49-F238E27FC236}">
                <a16:creationId xmlns:a16="http://schemas.microsoft.com/office/drawing/2014/main" id="{9545EBC5-A6F6-2D62-DF03-121204E90A55}"/>
              </a:ext>
            </a:extLst>
          </p:cNvPr>
          <p:cNvGrpSpPr/>
          <p:nvPr/>
        </p:nvGrpSpPr>
        <p:grpSpPr>
          <a:xfrm>
            <a:off x="7023917" y="2021777"/>
            <a:ext cx="2163518" cy="2705377"/>
            <a:chOff x="8540095" y="2140528"/>
            <a:chExt cx="2163518" cy="2705377"/>
          </a:xfrm>
        </p:grpSpPr>
        <p:sp>
          <p:nvSpPr>
            <p:cNvPr id="7" name="תיבת טקסט 6">
              <a:extLst>
                <a:ext uri="{FF2B5EF4-FFF2-40B4-BE49-F238E27FC236}">
                  <a16:creationId xmlns:a16="http://schemas.microsoft.com/office/drawing/2014/main" id="{644BA715-4D47-599D-1B47-89F437C051FC}"/>
                </a:ext>
              </a:extLst>
            </p:cNvPr>
            <p:cNvSpPr txBox="1"/>
            <p:nvPr/>
          </p:nvSpPr>
          <p:spPr>
            <a:xfrm>
              <a:off x="8540095" y="3568119"/>
              <a:ext cx="2163518" cy="1277786"/>
            </a:xfrm>
            <a:prstGeom prst="rect">
              <a:avLst/>
            </a:prstGeom>
            <a:noFill/>
          </p:spPr>
          <p:txBody>
            <a:bodyPr wrap="square">
              <a:spAutoFit/>
            </a:bodyPr>
            <a:lstStyle/>
            <a:p>
              <a:pPr algn="ctr" rtl="1">
                <a:lnSpc>
                  <a:spcPct val="107000"/>
                </a:lnSpc>
                <a:spcAft>
                  <a:spcPts val="800"/>
                </a:spcAft>
              </a:pPr>
              <a:r>
                <a:rPr lang="he-IL">
                  <a:solidFill>
                    <a:srgbClr val="1E48BC"/>
                  </a:solidFill>
                  <a:latin typeface="Heebo" pitchFamily="2" charset="-79"/>
                  <a:cs typeface="Heebo" pitchFamily="2" charset="-79"/>
                </a:rPr>
                <a:t>ראיונות עם בעלי נכסים ועסקים במתחם וכתיבת דוח חברתי</a:t>
              </a:r>
            </a:p>
          </p:txBody>
        </p:sp>
        <p:pic>
          <p:nvPicPr>
            <p:cNvPr id="8" name="גרפיקה 7" descr="שאלות עם מילוי מלא">
              <a:extLst>
                <a:ext uri="{FF2B5EF4-FFF2-40B4-BE49-F238E27FC236}">
                  <a16:creationId xmlns:a16="http://schemas.microsoft.com/office/drawing/2014/main" id="{00DEDFA0-E119-29CA-2B56-AB79EAC8E5C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8985289" y="2140528"/>
              <a:ext cx="1427591" cy="1427592"/>
            </a:xfrm>
            <a:prstGeom prst="rect">
              <a:avLst/>
            </a:prstGeom>
          </p:spPr>
        </p:pic>
      </p:grpSp>
      <p:grpSp>
        <p:nvGrpSpPr>
          <p:cNvPr id="21" name="קבוצה 20">
            <a:extLst>
              <a:ext uri="{FF2B5EF4-FFF2-40B4-BE49-F238E27FC236}">
                <a16:creationId xmlns:a16="http://schemas.microsoft.com/office/drawing/2014/main" id="{08E6D62A-40F4-7E8D-3AD9-59BE2AE9031A}"/>
              </a:ext>
            </a:extLst>
          </p:cNvPr>
          <p:cNvGrpSpPr/>
          <p:nvPr/>
        </p:nvGrpSpPr>
        <p:grpSpPr>
          <a:xfrm>
            <a:off x="8997345" y="2116777"/>
            <a:ext cx="2736411" cy="2138855"/>
            <a:chOff x="6588953" y="2226247"/>
            <a:chExt cx="2736411" cy="2138855"/>
          </a:xfrm>
        </p:grpSpPr>
        <p:pic>
          <p:nvPicPr>
            <p:cNvPr id="11" name="גרפיקה 10" descr="נואם עם מילוי מלא">
              <a:extLst>
                <a:ext uri="{FF2B5EF4-FFF2-40B4-BE49-F238E27FC236}">
                  <a16:creationId xmlns:a16="http://schemas.microsoft.com/office/drawing/2014/main" id="{81C8BE9F-1E98-9137-12FF-4121C5EA1C6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268461" y="2226247"/>
              <a:ext cx="1245111" cy="1245111"/>
            </a:xfrm>
            <a:prstGeom prst="rect">
              <a:avLst/>
            </a:prstGeom>
          </p:spPr>
        </p:pic>
        <p:sp>
          <p:nvSpPr>
            <p:cNvPr id="12" name="תיבת טקסט 11">
              <a:extLst>
                <a:ext uri="{FF2B5EF4-FFF2-40B4-BE49-F238E27FC236}">
                  <a16:creationId xmlns:a16="http://schemas.microsoft.com/office/drawing/2014/main" id="{3768772E-9556-9AB2-E984-CA95753F1430}"/>
                </a:ext>
              </a:extLst>
            </p:cNvPr>
            <p:cNvSpPr txBox="1"/>
            <p:nvPr/>
          </p:nvSpPr>
          <p:spPr>
            <a:xfrm>
              <a:off x="6588953" y="3577450"/>
              <a:ext cx="2736411" cy="787652"/>
            </a:xfrm>
            <a:prstGeom prst="rect">
              <a:avLst/>
            </a:prstGeom>
            <a:noFill/>
          </p:spPr>
          <p:txBody>
            <a:bodyPr wrap="square">
              <a:spAutoFit/>
            </a:bodyPr>
            <a:lstStyle/>
            <a:p>
              <a:pPr algn="ctr" rtl="1">
                <a:lnSpc>
                  <a:spcPct val="107000"/>
                </a:lnSpc>
                <a:spcAft>
                  <a:spcPts val="800"/>
                </a:spcAft>
              </a:pPr>
              <a:r>
                <a:rPr lang="he-IL">
                  <a:solidFill>
                    <a:srgbClr val="1E48BC"/>
                  </a:solidFill>
                  <a:latin typeface="Heebo" pitchFamily="2" charset="-79"/>
                  <a:cs typeface="Heebo" pitchFamily="2" charset="-79"/>
                </a:rPr>
                <a:t>כנסי שיתוף ציבור </a:t>
              </a:r>
            </a:p>
            <a:p>
              <a:pPr algn="ctr" rtl="1">
                <a:lnSpc>
                  <a:spcPct val="107000"/>
                </a:lnSpc>
                <a:spcAft>
                  <a:spcPts val="800"/>
                </a:spcAft>
              </a:pPr>
              <a:r>
                <a:rPr lang="he-IL">
                  <a:solidFill>
                    <a:srgbClr val="1E48BC"/>
                  </a:solidFill>
                  <a:latin typeface="Heebo" pitchFamily="2" charset="-79"/>
                  <a:cs typeface="Heebo" pitchFamily="2" charset="-79"/>
                </a:rPr>
                <a:t>ועדכון בתהליך</a:t>
              </a:r>
            </a:p>
          </p:txBody>
        </p:sp>
      </p:grpSp>
      <p:grpSp>
        <p:nvGrpSpPr>
          <p:cNvPr id="22" name="קבוצה 21">
            <a:extLst>
              <a:ext uri="{FF2B5EF4-FFF2-40B4-BE49-F238E27FC236}">
                <a16:creationId xmlns:a16="http://schemas.microsoft.com/office/drawing/2014/main" id="{43E337F7-F769-5B56-8642-51603E2FCBE0}"/>
              </a:ext>
            </a:extLst>
          </p:cNvPr>
          <p:cNvGrpSpPr/>
          <p:nvPr/>
        </p:nvGrpSpPr>
        <p:grpSpPr>
          <a:xfrm>
            <a:off x="5285251" y="2116777"/>
            <a:ext cx="1380115" cy="1985019"/>
            <a:chOff x="5473235" y="2268159"/>
            <a:chExt cx="1380115" cy="1985019"/>
          </a:xfrm>
        </p:grpSpPr>
        <p:pic>
          <p:nvPicPr>
            <p:cNvPr id="13" name="גרפיקה 12" descr="סקירת לקוח עם מילוי מלא">
              <a:extLst>
                <a:ext uri="{FF2B5EF4-FFF2-40B4-BE49-F238E27FC236}">
                  <a16:creationId xmlns:a16="http://schemas.microsoft.com/office/drawing/2014/main" id="{FFE2F714-40B9-2AAF-679D-AEF821958AE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08239" y="2268159"/>
              <a:ext cx="1245111" cy="1245111"/>
            </a:xfrm>
            <a:prstGeom prst="rect">
              <a:avLst/>
            </a:prstGeom>
          </p:spPr>
        </p:pic>
        <p:sp>
          <p:nvSpPr>
            <p:cNvPr id="15" name="תיבת טקסט 14">
              <a:extLst>
                <a:ext uri="{FF2B5EF4-FFF2-40B4-BE49-F238E27FC236}">
                  <a16:creationId xmlns:a16="http://schemas.microsoft.com/office/drawing/2014/main" id="{F277669F-7FC0-63CD-BD7C-0A5B1B923733}"/>
                </a:ext>
              </a:extLst>
            </p:cNvPr>
            <p:cNvSpPr txBox="1"/>
            <p:nvPr/>
          </p:nvSpPr>
          <p:spPr>
            <a:xfrm>
              <a:off x="5473235" y="3568119"/>
              <a:ext cx="1380115" cy="685059"/>
            </a:xfrm>
            <a:prstGeom prst="rect">
              <a:avLst/>
            </a:prstGeom>
            <a:noFill/>
          </p:spPr>
          <p:txBody>
            <a:bodyPr wrap="square">
              <a:spAutoFit/>
            </a:bodyPr>
            <a:lstStyle/>
            <a:p>
              <a:pPr algn="ctr" rtl="1">
                <a:lnSpc>
                  <a:spcPct val="107000"/>
                </a:lnSpc>
                <a:spcAft>
                  <a:spcPts val="800"/>
                </a:spcAft>
              </a:pPr>
              <a:r>
                <a:rPr lang="he-IL">
                  <a:solidFill>
                    <a:srgbClr val="1E48BC"/>
                  </a:solidFill>
                  <a:latin typeface="Heebo" pitchFamily="2" charset="-79"/>
                  <a:cs typeface="Heebo" pitchFamily="2" charset="-79"/>
                </a:rPr>
                <a:t>הקמת נציגויות</a:t>
              </a:r>
            </a:p>
          </p:txBody>
        </p:sp>
      </p:grpSp>
      <p:grpSp>
        <p:nvGrpSpPr>
          <p:cNvPr id="24" name="קבוצה 23">
            <a:extLst>
              <a:ext uri="{FF2B5EF4-FFF2-40B4-BE49-F238E27FC236}">
                <a16:creationId xmlns:a16="http://schemas.microsoft.com/office/drawing/2014/main" id="{F0058B5E-8AA6-4711-5066-7738EDADA080}"/>
              </a:ext>
            </a:extLst>
          </p:cNvPr>
          <p:cNvGrpSpPr/>
          <p:nvPr/>
        </p:nvGrpSpPr>
        <p:grpSpPr>
          <a:xfrm>
            <a:off x="803222" y="2116777"/>
            <a:ext cx="1624263" cy="1985020"/>
            <a:chOff x="1893116" y="2268158"/>
            <a:chExt cx="1624263" cy="1985020"/>
          </a:xfrm>
        </p:grpSpPr>
        <p:pic>
          <p:nvPicPr>
            <p:cNvPr id="16" name="גרפיקה 15" descr="פגישה עם מילוי מלא">
              <a:extLst>
                <a:ext uri="{FF2B5EF4-FFF2-40B4-BE49-F238E27FC236}">
                  <a16:creationId xmlns:a16="http://schemas.microsoft.com/office/drawing/2014/main" id="{4359F02B-444A-87B3-7B78-940DC3CA14C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127083" y="2268158"/>
              <a:ext cx="1245111" cy="1245111"/>
            </a:xfrm>
            <a:prstGeom prst="rect">
              <a:avLst/>
            </a:prstGeom>
          </p:spPr>
        </p:pic>
        <p:sp>
          <p:nvSpPr>
            <p:cNvPr id="17" name="תיבת טקסט 16">
              <a:extLst>
                <a:ext uri="{FF2B5EF4-FFF2-40B4-BE49-F238E27FC236}">
                  <a16:creationId xmlns:a16="http://schemas.microsoft.com/office/drawing/2014/main" id="{431A2DAF-FD1C-195D-88F1-4D97B27DEDAF}"/>
                </a:ext>
              </a:extLst>
            </p:cNvPr>
            <p:cNvSpPr txBox="1"/>
            <p:nvPr/>
          </p:nvSpPr>
          <p:spPr>
            <a:xfrm>
              <a:off x="1893116" y="3568119"/>
              <a:ext cx="1624263" cy="685059"/>
            </a:xfrm>
            <a:prstGeom prst="rect">
              <a:avLst/>
            </a:prstGeom>
            <a:noFill/>
          </p:spPr>
          <p:txBody>
            <a:bodyPr wrap="square">
              <a:spAutoFit/>
            </a:bodyPr>
            <a:lstStyle/>
            <a:p>
              <a:pPr algn="ctr" rtl="1">
                <a:lnSpc>
                  <a:spcPct val="107000"/>
                </a:lnSpc>
                <a:spcAft>
                  <a:spcPts val="800"/>
                </a:spcAft>
              </a:pPr>
              <a:r>
                <a:rPr lang="he-IL">
                  <a:solidFill>
                    <a:srgbClr val="1E48BC"/>
                  </a:solidFill>
                  <a:latin typeface="Heebo" pitchFamily="2" charset="-79"/>
                  <a:cs typeface="Heebo" pitchFamily="2" charset="-79"/>
                </a:rPr>
                <a:t>בחירת עורך דין דיירים</a:t>
              </a:r>
            </a:p>
          </p:txBody>
        </p:sp>
      </p:grpSp>
      <p:grpSp>
        <p:nvGrpSpPr>
          <p:cNvPr id="23" name="קבוצה 22">
            <a:extLst>
              <a:ext uri="{FF2B5EF4-FFF2-40B4-BE49-F238E27FC236}">
                <a16:creationId xmlns:a16="http://schemas.microsoft.com/office/drawing/2014/main" id="{91C53B47-2156-CC8D-E7BC-950227DBBEDF}"/>
              </a:ext>
            </a:extLst>
          </p:cNvPr>
          <p:cNvGrpSpPr/>
          <p:nvPr/>
        </p:nvGrpSpPr>
        <p:grpSpPr>
          <a:xfrm>
            <a:off x="2818701" y="2116777"/>
            <a:ext cx="2075334" cy="1732290"/>
            <a:chOff x="3475683" y="2224525"/>
            <a:chExt cx="2075334" cy="1732290"/>
          </a:xfrm>
        </p:grpSpPr>
        <p:pic>
          <p:nvPicPr>
            <p:cNvPr id="18" name="גרפיקה 17" descr="דירקטוריון עם מילוי מלא">
              <a:extLst>
                <a:ext uri="{FF2B5EF4-FFF2-40B4-BE49-F238E27FC236}">
                  <a16:creationId xmlns:a16="http://schemas.microsoft.com/office/drawing/2014/main" id="{36CC3232-8C64-6C51-E3CD-ED60E6D4025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890794" y="2224525"/>
              <a:ext cx="1245111" cy="1245111"/>
            </a:xfrm>
            <a:prstGeom prst="rect">
              <a:avLst/>
            </a:prstGeom>
          </p:spPr>
        </p:pic>
        <p:sp>
          <p:nvSpPr>
            <p:cNvPr id="19" name="תיבת טקסט 18">
              <a:extLst>
                <a:ext uri="{FF2B5EF4-FFF2-40B4-BE49-F238E27FC236}">
                  <a16:creationId xmlns:a16="http://schemas.microsoft.com/office/drawing/2014/main" id="{5424724B-8095-EEA5-3410-34D1E7E5499F}"/>
                </a:ext>
              </a:extLst>
            </p:cNvPr>
            <p:cNvSpPr txBox="1"/>
            <p:nvPr/>
          </p:nvSpPr>
          <p:spPr>
            <a:xfrm>
              <a:off x="3475683" y="3568119"/>
              <a:ext cx="2075334" cy="388696"/>
            </a:xfrm>
            <a:prstGeom prst="rect">
              <a:avLst/>
            </a:prstGeom>
            <a:noFill/>
          </p:spPr>
          <p:txBody>
            <a:bodyPr wrap="square">
              <a:spAutoFit/>
            </a:bodyPr>
            <a:lstStyle/>
            <a:p>
              <a:pPr algn="ctr" rtl="1">
                <a:lnSpc>
                  <a:spcPct val="107000"/>
                </a:lnSpc>
                <a:spcAft>
                  <a:spcPts val="800"/>
                </a:spcAft>
              </a:pPr>
              <a:r>
                <a:rPr lang="he-IL" sz="1800">
                  <a:solidFill>
                    <a:srgbClr val="1E48BC"/>
                  </a:solidFill>
                  <a:effectLst/>
                  <a:latin typeface="Heebo" pitchFamily="2" charset="-79"/>
                  <a:ea typeface="Calibri" panose="020F0502020204030204" pitchFamily="34" charset="0"/>
                  <a:cs typeface="Heebo" pitchFamily="2" charset="-79"/>
                </a:rPr>
                <a:t>הכשרת נציגויות</a:t>
              </a:r>
              <a:endParaRPr lang="he-IL">
                <a:solidFill>
                  <a:srgbClr val="1E48BC"/>
                </a:solidFill>
                <a:latin typeface="Heebo" pitchFamily="2" charset="-79"/>
                <a:cs typeface="Heebo" pitchFamily="2" charset="-79"/>
              </a:endParaRPr>
            </a:p>
          </p:txBody>
        </p:sp>
      </p:grpSp>
      <p:grpSp>
        <p:nvGrpSpPr>
          <p:cNvPr id="25" name="Group 24">
            <a:extLst>
              <a:ext uri="{FF2B5EF4-FFF2-40B4-BE49-F238E27FC236}">
                <a16:creationId xmlns:a16="http://schemas.microsoft.com/office/drawing/2014/main" id="{451B2662-F92B-5ECB-EDFD-E1DEB895675A}"/>
              </a:ext>
            </a:extLst>
          </p:cNvPr>
          <p:cNvGrpSpPr/>
          <p:nvPr/>
        </p:nvGrpSpPr>
        <p:grpSpPr>
          <a:xfrm>
            <a:off x="2023847" y="6224301"/>
            <a:ext cx="8558253" cy="615944"/>
            <a:chOff x="1901363" y="6047503"/>
            <a:chExt cx="8811992" cy="773979"/>
          </a:xfrm>
        </p:grpSpPr>
        <p:pic>
          <p:nvPicPr>
            <p:cNvPr id="26" name="תמונה 9">
              <a:extLst>
                <a:ext uri="{FF2B5EF4-FFF2-40B4-BE49-F238E27FC236}">
                  <a16:creationId xmlns:a16="http://schemas.microsoft.com/office/drawing/2014/main" id="{2E17C432-22E5-809F-5373-005B4DBF8795}"/>
                </a:ext>
              </a:extLst>
            </p:cNvPr>
            <p:cNvPicPr>
              <a:picLocks noChangeAspect="1"/>
            </p:cNvPicPr>
            <p:nvPr/>
          </p:nvPicPr>
          <p:blipFill>
            <a:blip r:embed="rId12"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27" name="Picture 26">
              <a:extLst>
                <a:ext uri="{FF2B5EF4-FFF2-40B4-BE49-F238E27FC236}">
                  <a16:creationId xmlns:a16="http://schemas.microsoft.com/office/drawing/2014/main" id="{D57E4E2E-A3C8-89CF-EB79-259E7F8A74A3}"/>
                </a:ext>
              </a:extLst>
            </p:cNvPr>
            <p:cNvPicPr>
              <a:picLocks noChangeAspect="1"/>
            </p:cNvPicPr>
            <p:nvPr/>
          </p:nvPicPr>
          <p:blipFill>
            <a:blip r:embed="rId13"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28" name="Picture 27">
              <a:extLst>
                <a:ext uri="{FF2B5EF4-FFF2-40B4-BE49-F238E27FC236}">
                  <a16:creationId xmlns:a16="http://schemas.microsoft.com/office/drawing/2014/main" id="{8E547CDA-497E-C6B3-8003-EF952F9278F7}"/>
                </a:ext>
              </a:extLst>
            </p:cNvPr>
            <p:cNvPicPr>
              <a:picLocks noChangeAspect="1"/>
            </p:cNvPicPr>
            <p:nvPr/>
          </p:nvPicPr>
          <p:blipFill>
            <a:blip r:embed="rId14"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29" name="Picture 28">
              <a:extLst>
                <a:ext uri="{FF2B5EF4-FFF2-40B4-BE49-F238E27FC236}">
                  <a16:creationId xmlns:a16="http://schemas.microsoft.com/office/drawing/2014/main" id="{46E7AABF-E58D-EEBF-126F-2FE3F797D528}"/>
                </a:ext>
              </a:extLst>
            </p:cNvPr>
            <p:cNvPicPr>
              <a:picLocks noChangeAspect="1"/>
            </p:cNvPicPr>
            <p:nvPr/>
          </p:nvPicPr>
          <p:blipFill>
            <a:blip r:embed="rId15">
              <a:alphaModFix amt="35000"/>
            </a:blip>
            <a:stretch>
              <a:fillRect/>
            </a:stretch>
          </p:blipFill>
          <p:spPr>
            <a:xfrm>
              <a:off x="3610895" y="6247754"/>
              <a:ext cx="1169922" cy="354196"/>
            </a:xfrm>
            <a:prstGeom prst="rect">
              <a:avLst/>
            </a:prstGeom>
          </p:spPr>
        </p:pic>
        <p:pic>
          <p:nvPicPr>
            <p:cNvPr id="30" name="Picture 29">
              <a:extLst>
                <a:ext uri="{FF2B5EF4-FFF2-40B4-BE49-F238E27FC236}">
                  <a16:creationId xmlns:a16="http://schemas.microsoft.com/office/drawing/2014/main" id="{7D86461F-4690-AD26-1366-84046D31C4B3}"/>
                </a:ext>
              </a:extLst>
            </p:cNvPr>
            <p:cNvPicPr>
              <a:picLocks noChangeAspect="1"/>
            </p:cNvPicPr>
            <p:nvPr/>
          </p:nvPicPr>
          <p:blipFill rotWithShape="1">
            <a:blip r:embed="rId16">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31" name="תמונה 11" descr="תמונה שמכילה גרפיקה, גופן, לוגו, צילום מסך&#10;&#10;התיאור נוצר באופן אוטומטי">
              <a:extLst>
                <a:ext uri="{FF2B5EF4-FFF2-40B4-BE49-F238E27FC236}">
                  <a16:creationId xmlns:a16="http://schemas.microsoft.com/office/drawing/2014/main" id="{EF80DFC5-C91D-FFA6-E139-0C6357FDA647}"/>
                </a:ext>
              </a:extLst>
            </p:cNvPr>
            <p:cNvPicPr>
              <a:picLocks noChangeAspect="1"/>
            </p:cNvPicPr>
            <p:nvPr/>
          </p:nvPicPr>
          <p:blipFill>
            <a:blip r:embed="rId17">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33" name="Picture 4" descr="עיריית רעננה - עירייה - רעננה עירי - סמל העיר">
              <a:extLst>
                <a:ext uri="{FF2B5EF4-FFF2-40B4-BE49-F238E27FC236}">
                  <a16:creationId xmlns:a16="http://schemas.microsoft.com/office/drawing/2014/main" id="{F6AD9CA9-39F8-D8CE-A6F9-794D4085B64B}"/>
                </a:ext>
              </a:extLst>
            </p:cNvPr>
            <p:cNvPicPr>
              <a:picLocks noChangeAspect="1" noChangeArrowheads="1"/>
            </p:cNvPicPr>
            <p:nvPr/>
          </p:nvPicPr>
          <p:blipFill>
            <a:blip r:embed="rId18">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Slide Number Placeholder 1">
            <a:extLst>
              <a:ext uri="{FF2B5EF4-FFF2-40B4-BE49-F238E27FC236}">
                <a16:creationId xmlns:a16="http://schemas.microsoft.com/office/drawing/2014/main" id="{C549A37E-C6F6-49F8-1AA0-28DC7B157F82}"/>
              </a:ext>
            </a:extLst>
          </p:cNvPr>
          <p:cNvSpPr txBox="1">
            <a:spLocks/>
          </p:cNvSpPr>
          <p:nvPr/>
        </p:nvSpPr>
        <p:spPr>
          <a:xfrm>
            <a:off x="11396215" y="6513890"/>
            <a:ext cx="690920" cy="298872"/>
          </a:xfrm>
          <a:prstGeom prst="rect">
            <a:avLst/>
          </a:prstGeom>
        </p:spPr>
        <p:txBody>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fld id="{F36D83D4-5876-48AB-ABD6-4DF4AD9B01FA}" type="slidenum">
              <a:rPr lang="he-IL" sz="1200" smtClean="0">
                <a:solidFill>
                  <a:schemeClr val="accent3"/>
                </a:solidFill>
                <a:latin typeface="Heebo" pitchFamily="2" charset="-79"/>
                <a:cs typeface="Heebo" pitchFamily="2" charset="-79"/>
              </a:rPr>
              <a:pPr/>
              <a:t>19</a:t>
            </a:fld>
            <a:endParaRPr lang="he-IL" sz="1200">
              <a:solidFill>
                <a:schemeClr val="accent3"/>
              </a:solidFill>
              <a:latin typeface="Heebo" pitchFamily="2" charset="-79"/>
              <a:cs typeface="Heebo" pitchFamily="2" charset="-79"/>
            </a:endParaRPr>
          </a:p>
        </p:txBody>
      </p:sp>
    </p:spTree>
    <p:extLst>
      <p:ext uri="{BB962C8B-B14F-4D97-AF65-F5344CB8AC3E}">
        <p14:creationId xmlns:p14="http://schemas.microsoft.com/office/powerpoint/2010/main" val="3619860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16" name="Google Shape;450;p26">
            <a:extLst>
              <a:ext uri="{FF2B5EF4-FFF2-40B4-BE49-F238E27FC236}">
                <a16:creationId xmlns:a16="http://schemas.microsoft.com/office/drawing/2014/main" id="{E99DCCD4-8480-41F0-7709-21185D27C440}"/>
              </a:ext>
            </a:extLst>
          </p:cNvPr>
          <p:cNvSpPr/>
          <p:nvPr/>
        </p:nvSpPr>
        <p:spPr>
          <a:xfrm>
            <a:off x="4963922" y="2989861"/>
            <a:ext cx="386213" cy="351801"/>
          </a:xfrm>
          <a:custGeom>
            <a:avLst/>
            <a:gdLst/>
            <a:ahLst/>
            <a:cxnLst/>
            <a:rect l="l" t="t" r="r" b="b"/>
            <a:pathLst>
              <a:path w="28988" h="28988" extrusionOk="0">
                <a:moveTo>
                  <a:pt x="14477" y="28988"/>
                </a:moveTo>
                <a:cubicBezTo>
                  <a:pt x="6505" y="28988"/>
                  <a:pt x="0" y="22483"/>
                  <a:pt x="0" y="14511"/>
                </a:cubicBezTo>
                <a:cubicBezTo>
                  <a:pt x="0" y="6505"/>
                  <a:pt x="6505" y="0"/>
                  <a:pt x="14477" y="0"/>
                </a:cubicBezTo>
                <a:cubicBezTo>
                  <a:pt x="22483" y="0"/>
                  <a:pt x="28988" y="6505"/>
                  <a:pt x="28988" y="14511"/>
                </a:cubicBezTo>
                <a:cubicBezTo>
                  <a:pt x="28988" y="22483"/>
                  <a:pt x="22483" y="28988"/>
                  <a:pt x="14477" y="28988"/>
                </a:cubicBezTo>
                <a:close/>
              </a:path>
            </a:pathLst>
          </a:custGeom>
          <a:solidFill>
            <a:schemeClr val="lt2"/>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grpSp>
        <p:nvGrpSpPr>
          <p:cNvPr id="429" name="Google Shape;429;p26"/>
          <p:cNvGrpSpPr/>
          <p:nvPr/>
        </p:nvGrpSpPr>
        <p:grpSpPr>
          <a:xfrm>
            <a:off x="3807346" y="3011330"/>
            <a:ext cx="4379300" cy="1946872"/>
            <a:chOff x="2295705" y="2268064"/>
            <a:chExt cx="4541854" cy="2216641"/>
          </a:xfrm>
        </p:grpSpPr>
        <p:sp>
          <p:nvSpPr>
            <p:cNvPr id="430" name="Google Shape;430;p26"/>
            <p:cNvSpPr/>
            <p:nvPr/>
          </p:nvSpPr>
          <p:spPr>
            <a:xfrm>
              <a:off x="3974372" y="3944098"/>
              <a:ext cx="1184510" cy="540589"/>
            </a:xfrm>
            <a:custGeom>
              <a:avLst/>
              <a:gdLst/>
              <a:ahLst/>
              <a:cxnLst/>
              <a:rect l="l" t="t" r="r" b="b"/>
              <a:pathLst>
                <a:path w="59643" h="27220" extrusionOk="0">
                  <a:moveTo>
                    <a:pt x="29821" y="0"/>
                  </a:moveTo>
                  <a:cubicBezTo>
                    <a:pt x="14244" y="0"/>
                    <a:pt x="1368" y="11975"/>
                    <a:pt x="0" y="27220"/>
                  </a:cubicBezTo>
                  <a:lnTo>
                    <a:pt x="3136" y="27220"/>
                  </a:lnTo>
                  <a:cubicBezTo>
                    <a:pt x="4503" y="13676"/>
                    <a:pt x="15945" y="3102"/>
                    <a:pt x="29821" y="3102"/>
                  </a:cubicBezTo>
                  <a:cubicBezTo>
                    <a:pt x="43698" y="3102"/>
                    <a:pt x="55139" y="13676"/>
                    <a:pt x="56540" y="27220"/>
                  </a:cubicBezTo>
                  <a:lnTo>
                    <a:pt x="59643" y="27220"/>
                  </a:lnTo>
                  <a:cubicBezTo>
                    <a:pt x="58275" y="11975"/>
                    <a:pt x="45432" y="0"/>
                    <a:pt x="29821" y="0"/>
                  </a:cubicBezTo>
                  <a:close/>
                </a:path>
              </a:pathLst>
            </a:custGeom>
            <a:solidFill>
              <a:schemeClr val="dk2"/>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31" name="Google Shape;431;p26"/>
            <p:cNvSpPr/>
            <p:nvPr/>
          </p:nvSpPr>
          <p:spPr>
            <a:xfrm>
              <a:off x="3248962" y="3972576"/>
              <a:ext cx="802284" cy="359069"/>
            </a:xfrm>
            <a:custGeom>
              <a:avLst/>
              <a:gdLst/>
              <a:ahLst/>
              <a:cxnLst/>
              <a:rect l="l" t="t" r="r" b="b"/>
              <a:pathLst>
                <a:path w="40397" h="18080" extrusionOk="0">
                  <a:moveTo>
                    <a:pt x="535" y="0"/>
                  </a:moveTo>
                  <a:lnTo>
                    <a:pt x="1" y="1268"/>
                  </a:lnTo>
                  <a:lnTo>
                    <a:pt x="39863" y="18080"/>
                  </a:lnTo>
                  <a:cubicBezTo>
                    <a:pt x="40030" y="17646"/>
                    <a:pt x="40196" y="17246"/>
                    <a:pt x="40396" y="16812"/>
                  </a:cubicBezTo>
                  <a:lnTo>
                    <a:pt x="535" y="0"/>
                  </a:lnTo>
                  <a:close/>
                </a:path>
              </a:pathLst>
            </a:custGeom>
            <a:solidFill>
              <a:srgbClr val="FFFFFF"/>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32" name="Google Shape;432;p26"/>
            <p:cNvSpPr/>
            <p:nvPr/>
          </p:nvSpPr>
          <p:spPr>
            <a:xfrm>
              <a:off x="2295705" y="2972266"/>
              <a:ext cx="1636980" cy="1512438"/>
            </a:xfrm>
            <a:custGeom>
              <a:avLst/>
              <a:gdLst/>
              <a:ahLst/>
              <a:cxnLst/>
              <a:rect l="l" t="t" r="r" b="b"/>
              <a:pathLst>
                <a:path w="82426" h="76155" extrusionOk="0">
                  <a:moveTo>
                    <a:pt x="31623" y="0"/>
                  </a:moveTo>
                  <a:cubicBezTo>
                    <a:pt x="27186" y="4637"/>
                    <a:pt x="23150" y="9674"/>
                    <a:pt x="19547" y="14977"/>
                  </a:cubicBezTo>
                  <a:cubicBezTo>
                    <a:pt x="26419" y="18713"/>
                    <a:pt x="31122" y="26019"/>
                    <a:pt x="31122" y="34425"/>
                  </a:cubicBezTo>
                  <a:cubicBezTo>
                    <a:pt x="31122" y="46633"/>
                    <a:pt x="21215" y="56540"/>
                    <a:pt x="9006" y="56540"/>
                  </a:cubicBezTo>
                  <a:cubicBezTo>
                    <a:pt x="6705" y="56540"/>
                    <a:pt x="4470" y="56174"/>
                    <a:pt x="2402" y="55506"/>
                  </a:cubicBezTo>
                  <a:cubicBezTo>
                    <a:pt x="1001" y="62211"/>
                    <a:pt x="167" y="69083"/>
                    <a:pt x="0" y="76155"/>
                  </a:cubicBezTo>
                  <a:lnTo>
                    <a:pt x="71918" y="76155"/>
                  </a:lnTo>
                  <a:cubicBezTo>
                    <a:pt x="72518" y="66481"/>
                    <a:pt x="76388" y="57675"/>
                    <a:pt x="82426" y="50803"/>
                  </a:cubicBezTo>
                  <a:lnTo>
                    <a:pt x="31623" y="0"/>
                  </a:lnTo>
                  <a:close/>
                </a:path>
              </a:pathLst>
            </a:custGeom>
            <a:solidFill>
              <a:schemeClr val="accent1"/>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33" name="Google Shape;433;p26"/>
            <p:cNvSpPr/>
            <p:nvPr/>
          </p:nvSpPr>
          <p:spPr>
            <a:xfrm>
              <a:off x="3541771" y="3852664"/>
              <a:ext cx="390885" cy="632025"/>
            </a:xfrm>
            <a:custGeom>
              <a:avLst/>
              <a:gdLst/>
              <a:ahLst/>
              <a:cxnLst/>
              <a:rect l="l" t="t" r="r" b="b"/>
              <a:pathLst>
                <a:path w="19682" h="31824" extrusionOk="0">
                  <a:moveTo>
                    <a:pt x="13210" y="1"/>
                  </a:moveTo>
                  <a:cubicBezTo>
                    <a:pt x="5538" y="8540"/>
                    <a:pt x="635" y="19615"/>
                    <a:pt x="1" y="31824"/>
                  </a:cubicBezTo>
                  <a:lnTo>
                    <a:pt x="9174" y="31824"/>
                  </a:lnTo>
                  <a:cubicBezTo>
                    <a:pt x="9774" y="22150"/>
                    <a:pt x="13644" y="13344"/>
                    <a:pt x="19682" y="6472"/>
                  </a:cubicBezTo>
                  <a:lnTo>
                    <a:pt x="13210" y="1"/>
                  </a:lnTo>
                  <a:close/>
                </a:path>
              </a:pathLst>
            </a:custGeom>
            <a:solidFill>
              <a:schemeClr val="dk2"/>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34" name="Google Shape;434;p26"/>
            <p:cNvSpPr/>
            <p:nvPr/>
          </p:nvSpPr>
          <p:spPr>
            <a:xfrm>
              <a:off x="3949845" y="4238219"/>
              <a:ext cx="186843" cy="186843"/>
            </a:xfrm>
            <a:custGeom>
              <a:avLst/>
              <a:gdLst/>
              <a:ahLst/>
              <a:cxnLst/>
              <a:rect l="l" t="t" r="r" b="b"/>
              <a:pathLst>
                <a:path w="9408" h="9408" extrusionOk="0">
                  <a:moveTo>
                    <a:pt x="4704" y="1"/>
                  </a:moveTo>
                  <a:cubicBezTo>
                    <a:pt x="2102" y="1"/>
                    <a:pt x="1" y="2102"/>
                    <a:pt x="1" y="4704"/>
                  </a:cubicBezTo>
                  <a:cubicBezTo>
                    <a:pt x="1" y="7306"/>
                    <a:pt x="2102" y="9407"/>
                    <a:pt x="4704" y="9407"/>
                  </a:cubicBezTo>
                  <a:cubicBezTo>
                    <a:pt x="7306" y="9407"/>
                    <a:pt x="9408" y="7306"/>
                    <a:pt x="9408" y="4704"/>
                  </a:cubicBezTo>
                  <a:cubicBezTo>
                    <a:pt x="9408" y="2102"/>
                    <a:pt x="7306" y="1"/>
                    <a:pt x="4704" y="1"/>
                  </a:cubicBezTo>
                  <a:close/>
                </a:path>
              </a:pathLst>
            </a:custGeom>
            <a:solidFill>
              <a:schemeClr val="accent1"/>
            </a:solidFill>
            <a:ln>
              <a:noFill/>
            </a:ln>
          </p:spPr>
          <p:txBody>
            <a:bodyPr spcFirstLastPara="1" wrap="square" lIns="86684" tIns="108340" rIns="108340" bIns="108340" anchor="ctr" anchorCtr="0">
              <a:noAutofit/>
            </a:bodyPr>
            <a:lstStyle/>
            <a:p>
              <a:pPr algn="ctr" defTabSz="1083641">
                <a:buClr>
                  <a:srgbClr val="000000"/>
                </a:buClr>
              </a:pPr>
              <a:endParaRPr sz="1896" b="1" kern="0">
                <a:solidFill>
                  <a:srgbClr val="FFFFFF"/>
                </a:solidFill>
                <a:latin typeface="Roboto"/>
                <a:ea typeface="Roboto"/>
                <a:cs typeface="Roboto"/>
                <a:sym typeface="Roboto"/>
              </a:endParaRPr>
            </a:p>
          </p:txBody>
        </p:sp>
        <p:sp>
          <p:nvSpPr>
            <p:cNvPr id="435" name="Google Shape;435;p26"/>
            <p:cNvSpPr/>
            <p:nvPr/>
          </p:nvSpPr>
          <p:spPr>
            <a:xfrm>
              <a:off x="4018083" y="3214057"/>
              <a:ext cx="348483" cy="806256"/>
            </a:xfrm>
            <a:custGeom>
              <a:avLst/>
              <a:gdLst/>
              <a:ahLst/>
              <a:cxnLst/>
              <a:rect l="l" t="t" r="r" b="b"/>
              <a:pathLst>
                <a:path w="17547" h="40597" extrusionOk="0">
                  <a:moveTo>
                    <a:pt x="1235" y="0"/>
                  </a:moveTo>
                  <a:lnTo>
                    <a:pt x="1" y="534"/>
                  </a:lnTo>
                  <a:lnTo>
                    <a:pt x="16279" y="40596"/>
                  </a:lnTo>
                  <a:cubicBezTo>
                    <a:pt x="16679" y="40429"/>
                    <a:pt x="17113" y="40229"/>
                    <a:pt x="17546" y="40096"/>
                  </a:cubicBezTo>
                  <a:lnTo>
                    <a:pt x="1235" y="0"/>
                  </a:lnTo>
                  <a:close/>
                </a:path>
              </a:pathLst>
            </a:custGeom>
            <a:solidFill>
              <a:srgbClr val="FFFFFF"/>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36" name="Google Shape;436;p26"/>
            <p:cNvSpPr/>
            <p:nvPr/>
          </p:nvSpPr>
          <p:spPr>
            <a:xfrm>
              <a:off x="2999884" y="2268064"/>
              <a:ext cx="1512458" cy="1636980"/>
            </a:xfrm>
            <a:custGeom>
              <a:avLst/>
              <a:gdLst/>
              <a:ahLst/>
              <a:cxnLst/>
              <a:rect l="l" t="t" r="r" b="b"/>
              <a:pathLst>
                <a:path w="76156" h="82426" extrusionOk="0">
                  <a:moveTo>
                    <a:pt x="76155" y="0"/>
                  </a:moveTo>
                  <a:cubicBezTo>
                    <a:pt x="69617" y="167"/>
                    <a:pt x="63246" y="868"/>
                    <a:pt x="57008" y="2068"/>
                  </a:cubicBezTo>
                  <a:cubicBezTo>
                    <a:pt x="57608" y="4070"/>
                    <a:pt x="57942" y="6205"/>
                    <a:pt x="57942" y="8440"/>
                  </a:cubicBezTo>
                  <a:cubicBezTo>
                    <a:pt x="57942" y="20648"/>
                    <a:pt x="48068" y="30522"/>
                    <a:pt x="35860" y="30522"/>
                  </a:cubicBezTo>
                  <a:cubicBezTo>
                    <a:pt x="27354" y="30522"/>
                    <a:pt x="19982" y="25719"/>
                    <a:pt x="16279" y="18680"/>
                  </a:cubicBezTo>
                  <a:cubicBezTo>
                    <a:pt x="10475" y="22483"/>
                    <a:pt x="5038" y="26819"/>
                    <a:pt x="1" y="31590"/>
                  </a:cubicBezTo>
                  <a:lnTo>
                    <a:pt x="50837" y="82426"/>
                  </a:lnTo>
                  <a:cubicBezTo>
                    <a:pt x="57675" y="76388"/>
                    <a:pt x="66481" y="72519"/>
                    <a:pt x="76155" y="71885"/>
                  </a:cubicBezTo>
                  <a:lnTo>
                    <a:pt x="76155" y="0"/>
                  </a:lnTo>
                  <a:close/>
                </a:path>
              </a:pathLst>
            </a:custGeom>
            <a:solidFill>
              <a:schemeClr val="accent3"/>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37" name="Google Shape;437;p26"/>
            <p:cNvSpPr/>
            <p:nvPr/>
          </p:nvSpPr>
          <p:spPr>
            <a:xfrm>
              <a:off x="3880297" y="3514156"/>
              <a:ext cx="632025" cy="390209"/>
            </a:xfrm>
            <a:custGeom>
              <a:avLst/>
              <a:gdLst/>
              <a:ahLst/>
              <a:cxnLst/>
              <a:rect l="l" t="t" r="r" b="b"/>
              <a:pathLst>
                <a:path w="31824" h="19648" extrusionOk="0">
                  <a:moveTo>
                    <a:pt x="31823" y="0"/>
                  </a:moveTo>
                  <a:cubicBezTo>
                    <a:pt x="19614" y="634"/>
                    <a:pt x="8540" y="5504"/>
                    <a:pt x="0" y="13176"/>
                  </a:cubicBezTo>
                  <a:lnTo>
                    <a:pt x="6505" y="19648"/>
                  </a:lnTo>
                  <a:cubicBezTo>
                    <a:pt x="13343" y="13643"/>
                    <a:pt x="22149" y="9774"/>
                    <a:pt x="31823" y="9140"/>
                  </a:cubicBezTo>
                  <a:lnTo>
                    <a:pt x="31823" y="0"/>
                  </a:lnTo>
                  <a:close/>
                </a:path>
              </a:pathLst>
            </a:custGeom>
            <a:solidFill>
              <a:schemeClr val="dk2"/>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38" name="Google Shape;438;p26"/>
            <p:cNvSpPr/>
            <p:nvPr/>
          </p:nvSpPr>
          <p:spPr>
            <a:xfrm>
              <a:off x="4261878" y="3930176"/>
              <a:ext cx="186823" cy="186168"/>
            </a:xfrm>
            <a:custGeom>
              <a:avLst/>
              <a:gdLst/>
              <a:ahLst/>
              <a:cxnLst/>
              <a:rect l="l" t="t" r="r" b="b"/>
              <a:pathLst>
                <a:path w="9407" h="9374" extrusionOk="0">
                  <a:moveTo>
                    <a:pt x="4703" y="1"/>
                  </a:moveTo>
                  <a:cubicBezTo>
                    <a:pt x="2102" y="1"/>
                    <a:pt x="0" y="2102"/>
                    <a:pt x="0" y="4704"/>
                  </a:cubicBezTo>
                  <a:cubicBezTo>
                    <a:pt x="0" y="7272"/>
                    <a:pt x="2102" y="9374"/>
                    <a:pt x="4703" y="9374"/>
                  </a:cubicBezTo>
                  <a:cubicBezTo>
                    <a:pt x="7305" y="9374"/>
                    <a:pt x="9407" y="7272"/>
                    <a:pt x="9407" y="4704"/>
                  </a:cubicBezTo>
                  <a:cubicBezTo>
                    <a:pt x="9407" y="2102"/>
                    <a:pt x="7305" y="1"/>
                    <a:pt x="4703" y="1"/>
                  </a:cubicBezTo>
                  <a:close/>
                </a:path>
              </a:pathLst>
            </a:custGeom>
            <a:solidFill>
              <a:schemeClr val="accent3"/>
            </a:solidFill>
            <a:ln>
              <a:noFill/>
            </a:ln>
          </p:spPr>
          <p:txBody>
            <a:bodyPr spcFirstLastPara="1" wrap="square" lIns="86684" tIns="108340" rIns="108340" bIns="108340" anchor="ctr" anchorCtr="0">
              <a:noAutofit/>
            </a:bodyPr>
            <a:lstStyle/>
            <a:p>
              <a:pPr algn="ctr" defTabSz="1083641">
                <a:buClr>
                  <a:srgbClr val="000000"/>
                </a:buClr>
              </a:pPr>
              <a:endParaRPr sz="1896" b="1" kern="0">
                <a:solidFill>
                  <a:srgbClr val="FFFFFF"/>
                </a:solidFill>
                <a:latin typeface="Roboto"/>
                <a:ea typeface="Roboto"/>
                <a:cs typeface="Roboto"/>
                <a:sym typeface="Roboto"/>
              </a:endParaRPr>
            </a:p>
          </p:txBody>
        </p:sp>
        <p:sp>
          <p:nvSpPr>
            <p:cNvPr id="439" name="Google Shape;439;p26"/>
            <p:cNvSpPr/>
            <p:nvPr/>
          </p:nvSpPr>
          <p:spPr>
            <a:xfrm>
              <a:off x="4773956" y="3221346"/>
              <a:ext cx="359069" cy="802265"/>
            </a:xfrm>
            <a:custGeom>
              <a:avLst/>
              <a:gdLst/>
              <a:ahLst/>
              <a:cxnLst/>
              <a:rect l="l" t="t" r="r" b="b"/>
              <a:pathLst>
                <a:path w="18080" h="40396" extrusionOk="0">
                  <a:moveTo>
                    <a:pt x="16812" y="0"/>
                  </a:moveTo>
                  <a:lnTo>
                    <a:pt x="0" y="39862"/>
                  </a:lnTo>
                  <a:cubicBezTo>
                    <a:pt x="434" y="40029"/>
                    <a:pt x="834" y="40196"/>
                    <a:pt x="1268" y="40396"/>
                  </a:cubicBezTo>
                  <a:lnTo>
                    <a:pt x="18080" y="534"/>
                  </a:lnTo>
                  <a:lnTo>
                    <a:pt x="16812" y="0"/>
                  </a:lnTo>
                  <a:close/>
                </a:path>
              </a:pathLst>
            </a:custGeom>
            <a:solidFill>
              <a:srgbClr val="FFFFFF"/>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40" name="Google Shape;440;p26"/>
            <p:cNvSpPr/>
            <p:nvPr/>
          </p:nvSpPr>
          <p:spPr>
            <a:xfrm>
              <a:off x="4620919" y="2268064"/>
              <a:ext cx="1512438" cy="1636980"/>
            </a:xfrm>
            <a:custGeom>
              <a:avLst/>
              <a:gdLst/>
              <a:ahLst/>
              <a:cxnLst/>
              <a:rect l="l" t="t" r="r" b="b"/>
              <a:pathLst>
                <a:path w="76155" h="82426" extrusionOk="0">
                  <a:moveTo>
                    <a:pt x="1" y="0"/>
                  </a:moveTo>
                  <a:lnTo>
                    <a:pt x="1" y="71885"/>
                  </a:lnTo>
                  <a:cubicBezTo>
                    <a:pt x="9674" y="72519"/>
                    <a:pt x="18480" y="76388"/>
                    <a:pt x="25319" y="82426"/>
                  </a:cubicBezTo>
                  <a:lnTo>
                    <a:pt x="76155" y="31590"/>
                  </a:lnTo>
                  <a:cubicBezTo>
                    <a:pt x="71418" y="27120"/>
                    <a:pt x="66348" y="23017"/>
                    <a:pt x="60911" y="19381"/>
                  </a:cubicBezTo>
                  <a:cubicBezTo>
                    <a:pt x="57108" y="26019"/>
                    <a:pt x="49936" y="30522"/>
                    <a:pt x="41730" y="30522"/>
                  </a:cubicBezTo>
                  <a:cubicBezTo>
                    <a:pt x="29522" y="30522"/>
                    <a:pt x="19615" y="20648"/>
                    <a:pt x="19615" y="8440"/>
                  </a:cubicBezTo>
                  <a:cubicBezTo>
                    <a:pt x="19615" y="6305"/>
                    <a:pt x="19915" y="4270"/>
                    <a:pt x="20482" y="2335"/>
                  </a:cubicBezTo>
                  <a:cubicBezTo>
                    <a:pt x="13844" y="968"/>
                    <a:pt x="7006" y="167"/>
                    <a:pt x="1" y="0"/>
                  </a:cubicBezTo>
                  <a:close/>
                </a:path>
              </a:pathLst>
            </a:custGeom>
            <a:solidFill>
              <a:schemeClr val="accent6"/>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41" name="Google Shape;441;p26"/>
            <p:cNvSpPr/>
            <p:nvPr/>
          </p:nvSpPr>
          <p:spPr>
            <a:xfrm>
              <a:off x="4620919" y="3514156"/>
              <a:ext cx="632025" cy="390209"/>
            </a:xfrm>
            <a:custGeom>
              <a:avLst/>
              <a:gdLst/>
              <a:ahLst/>
              <a:cxnLst/>
              <a:rect l="l" t="t" r="r" b="b"/>
              <a:pathLst>
                <a:path w="31824" h="19648" extrusionOk="0">
                  <a:moveTo>
                    <a:pt x="1" y="0"/>
                  </a:moveTo>
                  <a:lnTo>
                    <a:pt x="1" y="9140"/>
                  </a:lnTo>
                  <a:cubicBezTo>
                    <a:pt x="9674" y="9774"/>
                    <a:pt x="18480" y="13643"/>
                    <a:pt x="25319" y="19648"/>
                  </a:cubicBezTo>
                  <a:lnTo>
                    <a:pt x="31823" y="13176"/>
                  </a:lnTo>
                  <a:cubicBezTo>
                    <a:pt x="23284" y="5504"/>
                    <a:pt x="12209" y="634"/>
                    <a:pt x="1" y="0"/>
                  </a:cubicBezTo>
                  <a:close/>
                </a:path>
              </a:pathLst>
            </a:custGeom>
            <a:solidFill>
              <a:schemeClr val="dk2"/>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42" name="Google Shape;442;p26"/>
            <p:cNvSpPr/>
            <p:nvPr/>
          </p:nvSpPr>
          <p:spPr>
            <a:xfrm>
              <a:off x="4689156" y="3930176"/>
              <a:ext cx="186168" cy="186168"/>
            </a:xfrm>
            <a:custGeom>
              <a:avLst/>
              <a:gdLst/>
              <a:ahLst/>
              <a:cxnLst/>
              <a:rect l="l" t="t" r="r" b="b"/>
              <a:pathLst>
                <a:path w="9374" h="9374" extrusionOk="0">
                  <a:moveTo>
                    <a:pt x="4670" y="1"/>
                  </a:moveTo>
                  <a:cubicBezTo>
                    <a:pt x="2102" y="1"/>
                    <a:pt x="0" y="2102"/>
                    <a:pt x="0" y="4704"/>
                  </a:cubicBezTo>
                  <a:cubicBezTo>
                    <a:pt x="0" y="7272"/>
                    <a:pt x="2102" y="9374"/>
                    <a:pt x="4670" y="9374"/>
                  </a:cubicBezTo>
                  <a:cubicBezTo>
                    <a:pt x="7272" y="9374"/>
                    <a:pt x="9374" y="7272"/>
                    <a:pt x="9374" y="4704"/>
                  </a:cubicBezTo>
                  <a:cubicBezTo>
                    <a:pt x="9374" y="2102"/>
                    <a:pt x="7272" y="1"/>
                    <a:pt x="4670" y="1"/>
                  </a:cubicBezTo>
                  <a:close/>
                </a:path>
              </a:pathLst>
            </a:custGeom>
            <a:solidFill>
              <a:schemeClr val="accent6"/>
            </a:solidFill>
            <a:ln>
              <a:noFill/>
            </a:ln>
          </p:spPr>
          <p:txBody>
            <a:bodyPr spcFirstLastPara="1" wrap="square" lIns="86684" tIns="108340" rIns="108340" bIns="108340" anchor="ctr" anchorCtr="0">
              <a:noAutofit/>
            </a:bodyPr>
            <a:lstStyle/>
            <a:p>
              <a:pPr algn="ctr" defTabSz="1083641">
                <a:buClr>
                  <a:srgbClr val="000000"/>
                </a:buClr>
              </a:pPr>
              <a:endParaRPr sz="1896" b="1" kern="0">
                <a:solidFill>
                  <a:srgbClr val="FFFFFF"/>
                </a:solidFill>
                <a:latin typeface="Roboto"/>
                <a:ea typeface="Roboto"/>
                <a:cs typeface="Roboto"/>
                <a:sym typeface="Roboto"/>
              </a:endParaRPr>
            </a:p>
          </p:txBody>
        </p:sp>
        <p:sp>
          <p:nvSpPr>
            <p:cNvPr id="443" name="Google Shape;443;p26"/>
            <p:cNvSpPr/>
            <p:nvPr/>
          </p:nvSpPr>
          <p:spPr>
            <a:xfrm>
              <a:off x="5085294" y="3989795"/>
              <a:ext cx="806256" cy="348483"/>
            </a:xfrm>
            <a:custGeom>
              <a:avLst/>
              <a:gdLst/>
              <a:ahLst/>
              <a:cxnLst/>
              <a:rect l="l" t="t" r="r" b="b"/>
              <a:pathLst>
                <a:path w="40597" h="17547" extrusionOk="0">
                  <a:moveTo>
                    <a:pt x="40063" y="1"/>
                  </a:moveTo>
                  <a:lnTo>
                    <a:pt x="1" y="16312"/>
                  </a:lnTo>
                  <a:cubicBezTo>
                    <a:pt x="168" y="16713"/>
                    <a:pt x="335" y="17146"/>
                    <a:pt x="501" y="17547"/>
                  </a:cubicBezTo>
                  <a:lnTo>
                    <a:pt x="40597" y="1268"/>
                  </a:lnTo>
                  <a:lnTo>
                    <a:pt x="40063" y="1"/>
                  </a:lnTo>
                  <a:close/>
                </a:path>
              </a:pathLst>
            </a:custGeom>
            <a:solidFill>
              <a:srgbClr val="FFFFFF"/>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44" name="Google Shape;444;p26"/>
            <p:cNvSpPr/>
            <p:nvPr/>
          </p:nvSpPr>
          <p:spPr>
            <a:xfrm>
              <a:off x="5200579" y="2972266"/>
              <a:ext cx="1636980" cy="1512438"/>
            </a:xfrm>
            <a:custGeom>
              <a:avLst/>
              <a:gdLst/>
              <a:ahLst/>
              <a:cxnLst/>
              <a:rect l="l" t="t" r="r" b="b"/>
              <a:pathLst>
                <a:path w="82426" h="76155" extrusionOk="0">
                  <a:moveTo>
                    <a:pt x="50836" y="0"/>
                  </a:moveTo>
                  <a:lnTo>
                    <a:pt x="0" y="50803"/>
                  </a:lnTo>
                  <a:cubicBezTo>
                    <a:pt x="6038" y="57675"/>
                    <a:pt x="9907" y="66481"/>
                    <a:pt x="10541" y="76155"/>
                  </a:cubicBezTo>
                  <a:lnTo>
                    <a:pt x="82426" y="76155"/>
                  </a:lnTo>
                  <a:cubicBezTo>
                    <a:pt x="82259" y="69150"/>
                    <a:pt x="81458" y="62311"/>
                    <a:pt x="80091" y="55673"/>
                  </a:cubicBezTo>
                  <a:cubicBezTo>
                    <a:pt x="78156" y="56240"/>
                    <a:pt x="76121" y="56540"/>
                    <a:pt x="73986" y="56540"/>
                  </a:cubicBezTo>
                  <a:cubicBezTo>
                    <a:pt x="61778" y="56540"/>
                    <a:pt x="51904" y="46633"/>
                    <a:pt x="51904" y="34425"/>
                  </a:cubicBezTo>
                  <a:cubicBezTo>
                    <a:pt x="51904" y="26219"/>
                    <a:pt x="56374" y="19047"/>
                    <a:pt x="63045" y="15244"/>
                  </a:cubicBezTo>
                  <a:cubicBezTo>
                    <a:pt x="59409" y="9807"/>
                    <a:pt x="55306" y="4703"/>
                    <a:pt x="50836" y="0"/>
                  </a:cubicBezTo>
                  <a:close/>
                </a:path>
              </a:pathLst>
            </a:custGeom>
            <a:solidFill>
              <a:schemeClr val="accent4"/>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45" name="Google Shape;445;p26"/>
            <p:cNvSpPr/>
            <p:nvPr/>
          </p:nvSpPr>
          <p:spPr>
            <a:xfrm>
              <a:off x="5200579" y="3852664"/>
              <a:ext cx="390865" cy="632025"/>
            </a:xfrm>
            <a:custGeom>
              <a:avLst/>
              <a:gdLst/>
              <a:ahLst/>
              <a:cxnLst/>
              <a:rect l="l" t="t" r="r" b="b"/>
              <a:pathLst>
                <a:path w="19681" h="31824" extrusionOk="0">
                  <a:moveTo>
                    <a:pt x="6471" y="1"/>
                  </a:moveTo>
                  <a:lnTo>
                    <a:pt x="0" y="6472"/>
                  </a:lnTo>
                  <a:cubicBezTo>
                    <a:pt x="6038" y="13344"/>
                    <a:pt x="9907" y="22150"/>
                    <a:pt x="10541" y="31824"/>
                  </a:cubicBezTo>
                  <a:lnTo>
                    <a:pt x="19681" y="31824"/>
                  </a:lnTo>
                  <a:cubicBezTo>
                    <a:pt x="19047" y="19615"/>
                    <a:pt x="14177" y="8540"/>
                    <a:pt x="6471" y="1"/>
                  </a:cubicBezTo>
                  <a:close/>
                </a:path>
              </a:pathLst>
            </a:custGeom>
            <a:solidFill>
              <a:schemeClr val="dk2"/>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46" name="Google Shape;446;p26"/>
            <p:cNvSpPr/>
            <p:nvPr/>
          </p:nvSpPr>
          <p:spPr>
            <a:xfrm>
              <a:off x="4988578" y="4238219"/>
              <a:ext cx="186843" cy="186843"/>
            </a:xfrm>
            <a:custGeom>
              <a:avLst/>
              <a:gdLst/>
              <a:ahLst/>
              <a:cxnLst/>
              <a:rect l="l" t="t" r="r" b="b"/>
              <a:pathLst>
                <a:path w="9408" h="9408" extrusionOk="0">
                  <a:moveTo>
                    <a:pt x="4704" y="1"/>
                  </a:moveTo>
                  <a:cubicBezTo>
                    <a:pt x="2102" y="1"/>
                    <a:pt x="1" y="2102"/>
                    <a:pt x="1" y="4704"/>
                  </a:cubicBezTo>
                  <a:cubicBezTo>
                    <a:pt x="1" y="7306"/>
                    <a:pt x="2102" y="9407"/>
                    <a:pt x="4704" y="9407"/>
                  </a:cubicBezTo>
                  <a:cubicBezTo>
                    <a:pt x="7306" y="9407"/>
                    <a:pt x="9408" y="7306"/>
                    <a:pt x="9408" y="4704"/>
                  </a:cubicBezTo>
                  <a:cubicBezTo>
                    <a:pt x="9408" y="2102"/>
                    <a:pt x="7306" y="1"/>
                    <a:pt x="4704" y="1"/>
                  </a:cubicBezTo>
                  <a:close/>
                </a:path>
              </a:pathLst>
            </a:custGeom>
            <a:solidFill>
              <a:schemeClr val="accent4"/>
            </a:solidFill>
            <a:ln>
              <a:noFill/>
            </a:ln>
          </p:spPr>
          <p:txBody>
            <a:bodyPr spcFirstLastPara="1" wrap="square" lIns="86684" tIns="108340" rIns="108340" bIns="108340" anchor="ctr" anchorCtr="0">
              <a:noAutofit/>
            </a:bodyPr>
            <a:lstStyle/>
            <a:p>
              <a:pPr algn="ctr" defTabSz="1083641">
                <a:buClr>
                  <a:srgbClr val="000000"/>
                </a:buClr>
              </a:pPr>
              <a:endParaRPr sz="1896" b="1" kern="0">
                <a:solidFill>
                  <a:srgbClr val="FFFFFF"/>
                </a:solidFill>
                <a:latin typeface="Roboto"/>
                <a:ea typeface="Roboto"/>
                <a:cs typeface="Roboto"/>
                <a:sym typeface="Roboto"/>
              </a:endParaRPr>
            </a:p>
          </p:txBody>
        </p:sp>
      </p:grpSp>
      <p:grpSp>
        <p:nvGrpSpPr>
          <p:cNvPr id="447" name="Google Shape;447;p26"/>
          <p:cNvGrpSpPr/>
          <p:nvPr/>
        </p:nvGrpSpPr>
        <p:grpSpPr>
          <a:xfrm>
            <a:off x="3614847" y="3885198"/>
            <a:ext cx="730191" cy="665130"/>
            <a:chOff x="3012100" y="1428300"/>
            <a:chExt cx="953213" cy="953213"/>
          </a:xfrm>
        </p:grpSpPr>
        <p:sp>
          <p:nvSpPr>
            <p:cNvPr id="448" name="Google Shape;448;p26"/>
            <p:cNvSpPr/>
            <p:nvPr/>
          </p:nvSpPr>
          <p:spPr>
            <a:xfrm>
              <a:off x="3012100" y="1428300"/>
              <a:ext cx="953213" cy="953213"/>
            </a:xfrm>
            <a:custGeom>
              <a:avLst/>
              <a:gdLst/>
              <a:ahLst/>
              <a:cxnLst/>
              <a:rect l="l" t="t" r="r" b="b"/>
              <a:pathLst>
                <a:path w="54806" h="54806" extrusionOk="0">
                  <a:moveTo>
                    <a:pt x="27386" y="5404"/>
                  </a:moveTo>
                  <a:cubicBezTo>
                    <a:pt x="39528" y="5404"/>
                    <a:pt x="49402" y="15278"/>
                    <a:pt x="49402" y="27420"/>
                  </a:cubicBezTo>
                  <a:cubicBezTo>
                    <a:pt x="49402" y="39528"/>
                    <a:pt x="39528" y="49402"/>
                    <a:pt x="27386" y="49402"/>
                  </a:cubicBezTo>
                  <a:cubicBezTo>
                    <a:pt x="15278" y="49402"/>
                    <a:pt x="5404" y="39528"/>
                    <a:pt x="5404" y="27420"/>
                  </a:cubicBezTo>
                  <a:cubicBezTo>
                    <a:pt x="5404" y="15278"/>
                    <a:pt x="15278" y="5404"/>
                    <a:pt x="27386" y="5404"/>
                  </a:cubicBezTo>
                  <a:close/>
                  <a:moveTo>
                    <a:pt x="27386" y="0"/>
                  </a:moveTo>
                  <a:cubicBezTo>
                    <a:pt x="12309" y="0"/>
                    <a:pt x="0" y="12309"/>
                    <a:pt x="0" y="27420"/>
                  </a:cubicBezTo>
                  <a:cubicBezTo>
                    <a:pt x="0" y="42497"/>
                    <a:pt x="12309" y="54806"/>
                    <a:pt x="27386" y="54806"/>
                  </a:cubicBezTo>
                  <a:cubicBezTo>
                    <a:pt x="42497" y="54806"/>
                    <a:pt x="54806" y="42497"/>
                    <a:pt x="54806" y="27420"/>
                  </a:cubicBezTo>
                  <a:cubicBezTo>
                    <a:pt x="54806" y="12309"/>
                    <a:pt x="42497" y="0"/>
                    <a:pt x="27386" y="0"/>
                  </a:cubicBezTo>
                  <a:close/>
                </a:path>
              </a:pathLst>
            </a:custGeom>
            <a:solidFill>
              <a:schemeClr val="accent1"/>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49" name="Google Shape;449;p26"/>
            <p:cNvSpPr/>
            <p:nvPr/>
          </p:nvSpPr>
          <p:spPr>
            <a:xfrm>
              <a:off x="3184413" y="1600613"/>
              <a:ext cx="608598" cy="608598"/>
            </a:xfrm>
            <a:custGeom>
              <a:avLst/>
              <a:gdLst/>
              <a:ahLst/>
              <a:cxnLst/>
              <a:rect l="l" t="t" r="r" b="b"/>
              <a:pathLst>
                <a:path w="34992" h="34992" extrusionOk="0">
                  <a:moveTo>
                    <a:pt x="17513" y="0"/>
                  </a:moveTo>
                  <a:cubicBezTo>
                    <a:pt x="7839" y="0"/>
                    <a:pt x="0" y="7839"/>
                    <a:pt x="0" y="17513"/>
                  </a:cubicBezTo>
                  <a:cubicBezTo>
                    <a:pt x="0" y="27153"/>
                    <a:pt x="7839" y="34992"/>
                    <a:pt x="17513" y="34992"/>
                  </a:cubicBezTo>
                  <a:cubicBezTo>
                    <a:pt x="27153" y="34992"/>
                    <a:pt x="34992" y="27153"/>
                    <a:pt x="34992" y="17513"/>
                  </a:cubicBezTo>
                  <a:cubicBezTo>
                    <a:pt x="34992" y="7839"/>
                    <a:pt x="27153" y="0"/>
                    <a:pt x="17513" y="0"/>
                  </a:cubicBezTo>
                  <a:close/>
                </a:path>
              </a:pathLst>
            </a:custGeom>
            <a:solidFill>
              <a:srgbClr val="FFFFFF"/>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50" name="Google Shape;450;p26"/>
            <p:cNvSpPr/>
            <p:nvPr/>
          </p:nvSpPr>
          <p:spPr>
            <a:xfrm>
              <a:off x="3236627" y="1652827"/>
              <a:ext cx="504174" cy="504174"/>
            </a:xfrm>
            <a:custGeom>
              <a:avLst/>
              <a:gdLst/>
              <a:ahLst/>
              <a:cxnLst/>
              <a:rect l="l" t="t" r="r" b="b"/>
              <a:pathLst>
                <a:path w="28988" h="28988" extrusionOk="0">
                  <a:moveTo>
                    <a:pt x="14477" y="28988"/>
                  </a:moveTo>
                  <a:cubicBezTo>
                    <a:pt x="6505" y="28988"/>
                    <a:pt x="0" y="22483"/>
                    <a:pt x="0" y="14511"/>
                  </a:cubicBezTo>
                  <a:cubicBezTo>
                    <a:pt x="0" y="6505"/>
                    <a:pt x="6505" y="0"/>
                    <a:pt x="14477" y="0"/>
                  </a:cubicBezTo>
                  <a:cubicBezTo>
                    <a:pt x="22483" y="0"/>
                    <a:pt x="28988" y="6505"/>
                    <a:pt x="28988" y="14511"/>
                  </a:cubicBezTo>
                  <a:cubicBezTo>
                    <a:pt x="28988" y="22483"/>
                    <a:pt x="22483" y="28988"/>
                    <a:pt x="14477" y="28988"/>
                  </a:cubicBezTo>
                  <a:close/>
                </a:path>
              </a:pathLst>
            </a:custGeom>
            <a:solidFill>
              <a:schemeClr val="lt2"/>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grpSp>
      <p:grpSp>
        <p:nvGrpSpPr>
          <p:cNvPr id="452" name="Google Shape;452;p26"/>
          <p:cNvGrpSpPr/>
          <p:nvPr/>
        </p:nvGrpSpPr>
        <p:grpSpPr>
          <a:xfrm>
            <a:off x="4789758" y="2822794"/>
            <a:ext cx="730170" cy="665112"/>
            <a:chOff x="1471712" y="2965263"/>
            <a:chExt cx="953187" cy="953187"/>
          </a:xfrm>
          <a:solidFill>
            <a:schemeClr val="accent3"/>
          </a:solidFill>
        </p:grpSpPr>
        <p:sp>
          <p:nvSpPr>
            <p:cNvPr id="453" name="Google Shape;453;p26"/>
            <p:cNvSpPr/>
            <p:nvPr/>
          </p:nvSpPr>
          <p:spPr>
            <a:xfrm>
              <a:off x="1471712" y="2965263"/>
              <a:ext cx="953187" cy="953187"/>
            </a:xfrm>
            <a:custGeom>
              <a:avLst/>
              <a:gdLst/>
              <a:ahLst/>
              <a:cxnLst/>
              <a:rect l="l" t="t" r="r" b="b"/>
              <a:pathLst>
                <a:path w="54773" h="54773" extrusionOk="0">
                  <a:moveTo>
                    <a:pt x="27386" y="5404"/>
                  </a:moveTo>
                  <a:cubicBezTo>
                    <a:pt x="39528" y="5404"/>
                    <a:pt x="49369" y="15278"/>
                    <a:pt x="49369" y="27387"/>
                  </a:cubicBezTo>
                  <a:cubicBezTo>
                    <a:pt x="49369" y="39529"/>
                    <a:pt x="39528" y="49369"/>
                    <a:pt x="27386" y="49369"/>
                  </a:cubicBezTo>
                  <a:cubicBezTo>
                    <a:pt x="15278" y="49369"/>
                    <a:pt x="5404" y="39529"/>
                    <a:pt x="5404" y="27387"/>
                  </a:cubicBezTo>
                  <a:cubicBezTo>
                    <a:pt x="5404" y="15278"/>
                    <a:pt x="15278" y="5404"/>
                    <a:pt x="27386" y="5404"/>
                  </a:cubicBezTo>
                  <a:close/>
                  <a:moveTo>
                    <a:pt x="27386" y="0"/>
                  </a:moveTo>
                  <a:cubicBezTo>
                    <a:pt x="12309" y="0"/>
                    <a:pt x="0" y="12276"/>
                    <a:pt x="0" y="27387"/>
                  </a:cubicBezTo>
                  <a:cubicBezTo>
                    <a:pt x="0" y="42497"/>
                    <a:pt x="12276" y="54773"/>
                    <a:pt x="27386" y="54773"/>
                  </a:cubicBezTo>
                  <a:cubicBezTo>
                    <a:pt x="42497" y="54773"/>
                    <a:pt x="54773" y="42497"/>
                    <a:pt x="54773" y="27387"/>
                  </a:cubicBezTo>
                  <a:cubicBezTo>
                    <a:pt x="54773" y="12276"/>
                    <a:pt x="42497" y="0"/>
                    <a:pt x="27386" y="0"/>
                  </a:cubicBezTo>
                  <a:close/>
                </a:path>
              </a:pathLst>
            </a:custGeom>
            <a:grp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grpSp>
          <p:nvGrpSpPr>
            <p:cNvPr id="456" name="Google Shape;456;p26"/>
            <p:cNvGrpSpPr/>
            <p:nvPr/>
          </p:nvGrpSpPr>
          <p:grpSpPr>
            <a:xfrm>
              <a:off x="1848139" y="3320368"/>
              <a:ext cx="201789" cy="265946"/>
              <a:chOff x="2762144" y="2549803"/>
              <a:chExt cx="289885" cy="382051"/>
            </a:xfrm>
            <a:grpFill/>
          </p:grpSpPr>
          <p:sp>
            <p:nvSpPr>
              <p:cNvPr id="457" name="Google Shape;457;p26"/>
              <p:cNvSpPr/>
              <p:nvPr/>
            </p:nvSpPr>
            <p:spPr>
              <a:xfrm>
                <a:off x="2762144" y="2549803"/>
                <a:ext cx="289885" cy="382051"/>
              </a:xfrm>
              <a:custGeom>
                <a:avLst/>
                <a:gdLst/>
                <a:ahLst/>
                <a:cxnLst/>
                <a:rect l="l" t="t" r="r" b="b"/>
                <a:pathLst>
                  <a:path w="10175" h="13410" extrusionOk="0">
                    <a:moveTo>
                      <a:pt x="2636" y="1034"/>
                    </a:moveTo>
                    <a:lnTo>
                      <a:pt x="2636" y="2669"/>
                    </a:lnTo>
                    <a:lnTo>
                      <a:pt x="1001" y="2669"/>
                    </a:lnTo>
                    <a:lnTo>
                      <a:pt x="2636" y="1034"/>
                    </a:lnTo>
                    <a:close/>
                    <a:moveTo>
                      <a:pt x="9441" y="600"/>
                    </a:moveTo>
                    <a:cubicBezTo>
                      <a:pt x="9507" y="600"/>
                      <a:pt x="9541" y="634"/>
                      <a:pt x="9541" y="701"/>
                    </a:cubicBezTo>
                    <a:lnTo>
                      <a:pt x="9541" y="12709"/>
                    </a:lnTo>
                    <a:cubicBezTo>
                      <a:pt x="9541" y="12776"/>
                      <a:pt x="9507" y="12809"/>
                      <a:pt x="9441" y="12809"/>
                    </a:cubicBezTo>
                    <a:lnTo>
                      <a:pt x="668" y="12809"/>
                    </a:lnTo>
                    <a:cubicBezTo>
                      <a:pt x="634" y="12809"/>
                      <a:pt x="568" y="12776"/>
                      <a:pt x="568" y="12709"/>
                    </a:cubicBezTo>
                    <a:lnTo>
                      <a:pt x="568" y="3269"/>
                    </a:lnTo>
                    <a:lnTo>
                      <a:pt x="2936" y="3269"/>
                    </a:lnTo>
                    <a:cubicBezTo>
                      <a:pt x="3103" y="3269"/>
                      <a:pt x="3236" y="3136"/>
                      <a:pt x="3236" y="2969"/>
                    </a:cubicBezTo>
                    <a:lnTo>
                      <a:pt x="3236" y="600"/>
                    </a:lnTo>
                    <a:close/>
                    <a:moveTo>
                      <a:pt x="2803" y="0"/>
                    </a:moveTo>
                    <a:cubicBezTo>
                      <a:pt x="2803" y="33"/>
                      <a:pt x="2803" y="33"/>
                      <a:pt x="2769" y="33"/>
                    </a:cubicBezTo>
                    <a:cubicBezTo>
                      <a:pt x="2736" y="33"/>
                      <a:pt x="2736" y="67"/>
                      <a:pt x="2736" y="67"/>
                    </a:cubicBezTo>
                    <a:lnTo>
                      <a:pt x="67" y="2769"/>
                    </a:lnTo>
                    <a:cubicBezTo>
                      <a:pt x="34" y="2769"/>
                      <a:pt x="34" y="2802"/>
                      <a:pt x="34" y="2835"/>
                    </a:cubicBezTo>
                    <a:lnTo>
                      <a:pt x="1" y="2835"/>
                    </a:lnTo>
                    <a:cubicBezTo>
                      <a:pt x="1" y="2869"/>
                      <a:pt x="1" y="2902"/>
                      <a:pt x="1" y="2902"/>
                    </a:cubicBezTo>
                    <a:lnTo>
                      <a:pt x="1" y="2935"/>
                    </a:lnTo>
                    <a:cubicBezTo>
                      <a:pt x="1" y="2935"/>
                      <a:pt x="1" y="2969"/>
                      <a:pt x="1" y="2969"/>
                    </a:cubicBezTo>
                    <a:lnTo>
                      <a:pt x="1" y="12709"/>
                    </a:lnTo>
                    <a:cubicBezTo>
                      <a:pt x="1" y="13109"/>
                      <a:pt x="301" y="13410"/>
                      <a:pt x="701" y="13410"/>
                    </a:cubicBezTo>
                    <a:lnTo>
                      <a:pt x="9474" y="13410"/>
                    </a:lnTo>
                    <a:cubicBezTo>
                      <a:pt x="9841" y="13410"/>
                      <a:pt x="10175" y="13109"/>
                      <a:pt x="10175" y="12709"/>
                    </a:cubicBezTo>
                    <a:lnTo>
                      <a:pt x="10175" y="667"/>
                    </a:lnTo>
                    <a:cubicBezTo>
                      <a:pt x="10141" y="300"/>
                      <a:pt x="9841" y="0"/>
                      <a:pt x="9441" y="0"/>
                    </a:cubicBezTo>
                    <a:close/>
                  </a:path>
                </a:pathLst>
              </a:custGeom>
              <a:grpFill/>
              <a:ln w="9525" cap="flat" cmpd="sng">
                <a:solidFill>
                  <a:schemeClr val="dk2"/>
                </a:solidFill>
                <a:prstDash val="solid"/>
                <a:round/>
                <a:headEnd type="none" w="sm" len="sm"/>
                <a:tailEnd type="none" w="sm" len="sm"/>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58" name="Google Shape;458;p26"/>
              <p:cNvSpPr/>
              <p:nvPr/>
            </p:nvSpPr>
            <p:spPr>
              <a:xfrm>
                <a:off x="2802300" y="2683794"/>
                <a:ext cx="207208" cy="17122"/>
              </a:xfrm>
              <a:custGeom>
                <a:avLst/>
                <a:gdLst/>
                <a:ahLst/>
                <a:cxnLst/>
                <a:rect l="l" t="t" r="r" b="b"/>
                <a:pathLst>
                  <a:path w="7273" h="601" extrusionOk="0">
                    <a:moveTo>
                      <a:pt x="301" y="0"/>
                    </a:moveTo>
                    <a:cubicBezTo>
                      <a:pt x="134" y="0"/>
                      <a:pt x="1" y="134"/>
                      <a:pt x="1" y="301"/>
                    </a:cubicBezTo>
                    <a:cubicBezTo>
                      <a:pt x="1" y="467"/>
                      <a:pt x="134" y="601"/>
                      <a:pt x="301" y="601"/>
                    </a:cubicBezTo>
                    <a:lnTo>
                      <a:pt x="6973" y="601"/>
                    </a:lnTo>
                    <a:cubicBezTo>
                      <a:pt x="7139" y="601"/>
                      <a:pt x="7273" y="467"/>
                      <a:pt x="7273" y="301"/>
                    </a:cubicBezTo>
                    <a:cubicBezTo>
                      <a:pt x="7273" y="134"/>
                      <a:pt x="7139" y="0"/>
                      <a:pt x="6973" y="0"/>
                    </a:cubicBezTo>
                    <a:close/>
                  </a:path>
                </a:pathLst>
              </a:custGeom>
              <a:grpFill/>
              <a:ln w="9525" cap="flat" cmpd="sng">
                <a:solidFill>
                  <a:schemeClr val="dk2"/>
                </a:solidFill>
                <a:prstDash val="solid"/>
                <a:round/>
                <a:headEnd type="none" w="sm" len="sm"/>
                <a:tailEnd type="none" w="sm" len="sm"/>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59" name="Google Shape;459;p26"/>
              <p:cNvSpPr/>
              <p:nvPr/>
            </p:nvSpPr>
            <p:spPr>
              <a:xfrm>
                <a:off x="2802299" y="2732251"/>
                <a:ext cx="207209" cy="17151"/>
              </a:xfrm>
              <a:custGeom>
                <a:avLst/>
                <a:gdLst/>
                <a:ahLst/>
                <a:cxnLst/>
                <a:rect l="l" t="t" r="r" b="b"/>
                <a:pathLst>
                  <a:path w="7273" h="602" extrusionOk="0">
                    <a:moveTo>
                      <a:pt x="301" y="1"/>
                    </a:moveTo>
                    <a:cubicBezTo>
                      <a:pt x="134" y="1"/>
                      <a:pt x="1" y="134"/>
                      <a:pt x="1" y="301"/>
                    </a:cubicBezTo>
                    <a:cubicBezTo>
                      <a:pt x="1" y="468"/>
                      <a:pt x="134" y="601"/>
                      <a:pt x="301" y="601"/>
                    </a:cubicBezTo>
                    <a:lnTo>
                      <a:pt x="6973" y="601"/>
                    </a:lnTo>
                    <a:cubicBezTo>
                      <a:pt x="7139" y="601"/>
                      <a:pt x="7273" y="468"/>
                      <a:pt x="7273" y="301"/>
                    </a:cubicBezTo>
                    <a:cubicBezTo>
                      <a:pt x="7273" y="134"/>
                      <a:pt x="7139" y="1"/>
                      <a:pt x="6973" y="1"/>
                    </a:cubicBezTo>
                    <a:close/>
                  </a:path>
                </a:pathLst>
              </a:custGeom>
              <a:grpFill/>
              <a:ln w="9525" cap="flat" cmpd="sng">
                <a:solidFill>
                  <a:schemeClr val="dk2"/>
                </a:solidFill>
                <a:prstDash val="solid"/>
                <a:round/>
                <a:headEnd type="none" w="sm" len="sm"/>
                <a:tailEnd type="none" w="sm" len="sm"/>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60" name="Google Shape;460;p26"/>
              <p:cNvSpPr/>
              <p:nvPr/>
            </p:nvSpPr>
            <p:spPr>
              <a:xfrm>
                <a:off x="2802300" y="2779777"/>
                <a:ext cx="207208" cy="17122"/>
              </a:xfrm>
              <a:custGeom>
                <a:avLst/>
                <a:gdLst/>
                <a:ahLst/>
                <a:cxnLst/>
                <a:rect l="l" t="t" r="r" b="b"/>
                <a:pathLst>
                  <a:path w="7273" h="601" extrusionOk="0">
                    <a:moveTo>
                      <a:pt x="301" y="1"/>
                    </a:moveTo>
                    <a:cubicBezTo>
                      <a:pt x="134" y="1"/>
                      <a:pt x="1" y="134"/>
                      <a:pt x="1" y="301"/>
                    </a:cubicBezTo>
                    <a:cubicBezTo>
                      <a:pt x="1" y="468"/>
                      <a:pt x="134" y="601"/>
                      <a:pt x="301" y="601"/>
                    </a:cubicBezTo>
                    <a:lnTo>
                      <a:pt x="6973" y="601"/>
                    </a:lnTo>
                    <a:cubicBezTo>
                      <a:pt x="7139" y="601"/>
                      <a:pt x="7273" y="468"/>
                      <a:pt x="7273" y="301"/>
                    </a:cubicBezTo>
                    <a:cubicBezTo>
                      <a:pt x="7273" y="134"/>
                      <a:pt x="7139" y="1"/>
                      <a:pt x="6973" y="1"/>
                    </a:cubicBezTo>
                    <a:close/>
                  </a:path>
                </a:pathLst>
              </a:custGeom>
              <a:grpFill/>
              <a:ln w="9525" cap="flat" cmpd="sng">
                <a:solidFill>
                  <a:schemeClr val="dk2"/>
                </a:solidFill>
                <a:prstDash val="solid"/>
                <a:round/>
                <a:headEnd type="none" w="sm" len="sm"/>
                <a:tailEnd type="none" w="sm" len="sm"/>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61" name="Google Shape;461;p26"/>
              <p:cNvSpPr/>
              <p:nvPr/>
            </p:nvSpPr>
            <p:spPr>
              <a:xfrm>
                <a:off x="2802299" y="2828239"/>
                <a:ext cx="207208" cy="17151"/>
              </a:xfrm>
              <a:custGeom>
                <a:avLst/>
                <a:gdLst/>
                <a:ahLst/>
                <a:cxnLst/>
                <a:rect l="l" t="t" r="r" b="b"/>
                <a:pathLst>
                  <a:path w="7273" h="602" extrusionOk="0">
                    <a:moveTo>
                      <a:pt x="301" y="1"/>
                    </a:moveTo>
                    <a:cubicBezTo>
                      <a:pt x="134" y="1"/>
                      <a:pt x="1" y="134"/>
                      <a:pt x="1" y="301"/>
                    </a:cubicBezTo>
                    <a:cubicBezTo>
                      <a:pt x="1" y="468"/>
                      <a:pt x="134" y="601"/>
                      <a:pt x="301" y="601"/>
                    </a:cubicBezTo>
                    <a:lnTo>
                      <a:pt x="6973" y="601"/>
                    </a:lnTo>
                    <a:cubicBezTo>
                      <a:pt x="7139" y="601"/>
                      <a:pt x="7273" y="468"/>
                      <a:pt x="7273" y="301"/>
                    </a:cubicBezTo>
                    <a:cubicBezTo>
                      <a:pt x="7273" y="134"/>
                      <a:pt x="7139" y="1"/>
                      <a:pt x="6973" y="1"/>
                    </a:cubicBezTo>
                    <a:close/>
                  </a:path>
                </a:pathLst>
              </a:custGeom>
              <a:grpFill/>
              <a:ln w="9525" cap="flat" cmpd="sng">
                <a:solidFill>
                  <a:schemeClr val="dk2"/>
                </a:solidFill>
                <a:prstDash val="solid"/>
                <a:round/>
                <a:headEnd type="none" w="sm" len="sm"/>
                <a:tailEnd type="none" w="sm" len="sm"/>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grpSp>
      </p:grpSp>
      <p:grpSp>
        <p:nvGrpSpPr>
          <p:cNvPr id="462" name="Google Shape;462;p26"/>
          <p:cNvGrpSpPr/>
          <p:nvPr/>
        </p:nvGrpSpPr>
        <p:grpSpPr>
          <a:xfrm>
            <a:off x="7657607" y="3905506"/>
            <a:ext cx="730170" cy="665112"/>
            <a:chOff x="6721425" y="2965275"/>
            <a:chExt cx="953187" cy="953187"/>
          </a:xfrm>
        </p:grpSpPr>
        <p:grpSp>
          <p:nvGrpSpPr>
            <p:cNvPr id="463" name="Google Shape;463;p26"/>
            <p:cNvGrpSpPr/>
            <p:nvPr/>
          </p:nvGrpSpPr>
          <p:grpSpPr>
            <a:xfrm>
              <a:off x="6721425" y="2965275"/>
              <a:ext cx="953187" cy="953187"/>
              <a:chOff x="6721425" y="2965275"/>
              <a:chExt cx="953187" cy="953187"/>
            </a:xfrm>
          </p:grpSpPr>
          <p:sp>
            <p:nvSpPr>
              <p:cNvPr id="464" name="Google Shape;464;p26"/>
              <p:cNvSpPr/>
              <p:nvPr/>
            </p:nvSpPr>
            <p:spPr>
              <a:xfrm>
                <a:off x="6721425" y="2965275"/>
                <a:ext cx="953187" cy="953187"/>
              </a:xfrm>
              <a:custGeom>
                <a:avLst/>
                <a:gdLst/>
                <a:ahLst/>
                <a:cxnLst/>
                <a:rect l="l" t="t" r="r" b="b"/>
                <a:pathLst>
                  <a:path w="54773" h="54773" extrusionOk="0">
                    <a:moveTo>
                      <a:pt x="27386" y="5404"/>
                    </a:moveTo>
                    <a:cubicBezTo>
                      <a:pt x="39528" y="5404"/>
                      <a:pt x="49402" y="15278"/>
                      <a:pt x="49402" y="27387"/>
                    </a:cubicBezTo>
                    <a:cubicBezTo>
                      <a:pt x="49402" y="39529"/>
                      <a:pt x="39528" y="49369"/>
                      <a:pt x="27386" y="49369"/>
                    </a:cubicBezTo>
                    <a:cubicBezTo>
                      <a:pt x="15278" y="49369"/>
                      <a:pt x="5404" y="39529"/>
                      <a:pt x="5404" y="27387"/>
                    </a:cubicBezTo>
                    <a:cubicBezTo>
                      <a:pt x="5404" y="15278"/>
                      <a:pt x="15278" y="5404"/>
                      <a:pt x="27386" y="5404"/>
                    </a:cubicBezTo>
                    <a:close/>
                    <a:moveTo>
                      <a:pt x="27386" y="0"/>
                    </a:moveTo>
                    <a:cubicBezTo>
                      <a:pt x="12275" y="0"/>
                      <a:pt x="0" y="12276"/>
                      <a:pt x="0" y="27387"/>
                    </a:cubicBezTo>
                    <a:cubicBezTo>
                      <a:pt x="0" y="42497"/>
                      <a:pt x="12275" y="54773"/>
                      <a:pt x="27386" y="54773"/>
                    </a:cubicBezTo>
                    <a:cubicBezTo>
                      <a:pt x="42497" y="54773"/>
                      <a:pt x="54773" y="42497"/>
                      <a:pt x="54773" y="27387"/>
                    </a:cubicBezTo>
                    <a:cubicBezTo>
                      <a:pt x="54773" y="12276"/>
                      <a:pt x="42497" y="0"/>
                      <a:pt x="27386" y="0"/>
                    </a:cubicBezTo>
                    <a:close/>
                  </a:path>
                </a:pathLst>
              </a:custGeom>
              <a:solidFill>
                <a:schemeClr val="accent4"/>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65" name="Google Shape;465;p26"/>
              <p:cNvSpPr/>
              <p:nvPr/>
            </p:nvSpPr>
            <p:spPr>
              <a:xfrm>
                <a:off x="6852610" y="3137601"/>
                <a:ext cx="691401" cy="609140"/>
              </a:xfrm>
              <a:custGeom>
                <a:avLst/>
                <a:gdLst/>
                <a:ahLst/>
                <a:cxnLst/>
                <a:rect l="l" t="t" r="r" b="b"/>
                <a:pathLst>
                  <a:path w="39730" h="35003" extrusionOk="0">
                    <a:moveTo>
                      <a:pt x="19860" y="0"/>
                    </a:moveTo>
                    <a:cubicBezTo>
                      <a:pt x="17630" y="0"/>
                      <a:pt x="15363" y="431"/>
                      <a:pt x="13177" y="1340"/>
                    </a:cubicBezTo>
                    <a:cubicBezTo>
                      <a:pt x="4237" y="5042"/>
                      <a:pt x="1" y="15250"/>
                      <a:pt x="3703" y="24189"/>
                    </a:cubicBezTo>
                    <a:cubicBezTo>
                      <a:pt x="6497" y="30935"/>
                      <a:pt x="13013" y="35002"/>
                      <a:pt x="19870" y="35002"/>
                    </a:cubicBezTo>
                    <a:cubicBezTo>
                      <a:pt x="22100" y="35002"/>
                      <a:pt x="24367" y="34572"/>
                      <a:pt x="26553" y="33663"/>
                    </a:cubicBezTo>
                    <a:cubicBezTo>
                      <a:pt x="35493" y="29960"/>
                      <a:pt x="39729" y="19720"/>
                      <a:pt x="36027" y="10813"/>
                    </a:cubicBezTo>
                    <a:cubicBezTo>
                      <a:pt x="33233" y="4068"/>
                      <a:pt x="26717" y="0"/>
                      <a:pt x="19860" y="0"/>
                    </a:cubicBezTo>
                    <a:close/>
                  </a:path>
                </a:pathLst>
              </a:custGeom>
              <a:solidFill>
                <a:srgbClr val="FFFFFF"/>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66" name="Google Shape;466;p26"/>
              <p:cNvSpPr/>
              <p:nvPr/>
            </p:nvSpPr>
            <p:spPr>
              <a:xfrm>
                <a:off x="6946083" y="3189933"/>
                <a:ext cx="504464" cy="504481"/>
              </a:xfrm>
              <a:custGeom>
                <a:avLst/>
                <a:gdLst/>
                <a:ahLst/>
                <a:cxnLst/>
                <a:rect l="l" t="t" r="r" b="b"/>
                <a:pathLst>
                  <a:path w="28988" h="28989" extrusionOk="0">
                    <a:moveTo>
                      <a:pt x="14477" y="28988"/>
                    </a:moveTo>
                    <a:cubicBezTo>
                      <a:pt x="6505" y="28988"/>
                      <a:pt x="0" y="22483"/>
                      <a:pt x="0" y="14478"/>
                    </a:cubicBezTo>
                    <a:cubicBezTo>
                      <a:pt x="0" y="6505"/>
                      <a:pt x="6505" y="1"/>
                      <a:pt x="14477" y="1"/>
                    </a:cubicBezTo>
                    <a:cubicBezTo>
                      <a:pt x="22483" y="1"/>
                      <a:pt x="28988" y="6472"/>
                      <a:pt x="28988" y="14478"/>
                    </a:cubicBezTo>
                    <a:cubicBezTo>
                      <a:pt x="28988" y="22483"/>
                      <a:pt x="22483" y="28988"/>
                      <a:pt x="14477" y="28988"/>
                    </a:cubicBezTo>
                    <a:close/>
                  </a:path>
                </a:pathLst>
              </a:custGeom>
              <a:solidFill>
                <a:schemeClr val="lt2"/>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grpSp>
        <p:grpSp>
          <p:nvGrpSpPr>
            <p:cNvPr id="467" name="Google Shape;467;p26"/>
            <p:cNvGrpSpPr/>
            <p:nvPr/>
          </p:nvGrpSpPr>
          <p:grpSpPr>
            <a:xfrm>
              <a:off x="7094587" y="3294591"/>
              <a:ext cx="207085" cy="295059"/>
              <a:chOff x="6735047" y="2038438"/>
              <a:chExt cx="297493" cy="423874"/>
            </a:xfrm>
          </p:grpSpPr>
          <p:sp>
            <p:nvSpPr>
              <p:cNvPr id="468" name="Google Shape;468;p26"/>
              <p:cNvSpPr/>
              <p:nvPr/>
            </p:nvSpPr>
            <p:spPr>
              <a:xfrm>
                <a:off x="6735047" y="2038438"/>
                <a:ext cx="297493" cy="423874"/>
              </a:xfrm>
              <a:custGeom>
                <a:avLst/>
                <a:gdLst/>
                <a:ahLst/>
                <a:cxnLst/>
                <a:rect l="l" t="t" r="r" b="b"/>
                <a:pathLst>
                  <a:path w="10442" h="14878" extrusionOk="0">
                    <a:moveTo>
                      <a:pt x="5238" y="667"/>
                    </a:moveTo>
                    <a:cubicBezTo>
                      <a:pt x="7740" y="667"/>
                      <a:pt x="9808" y="2702"/>
                      <a:pt x="9808" y="5237"/>
                    </a:cubicBezTo>
                    <a:cubicBezTo>
                      <a:pt x="9774" y="6538"/>
                      <a:pt x="8407" y="9640"/>
                      <a:pt x="6038" y="13743"/>
                    </a:cubicBezTo>
                    <a:cubicBezTo>
                      <a:pt x="5872" y="14044"/>
                      <a:pt x="5571" y="14210"/>
                      <a:pt x="5205" y="14210"/>
                    </a:cubicBezTo>
                    <a:cubicBezTo>
                      <a:pt x="4871" y="14210"/>
                      <a:pt x="4571" y="14044"/>
                      <a:pt x="4404" y="13743"/>
                    </a:cubicBezTo>
                    <a:cubicBezTo>
                      <a:pt x="2002" y="9640"/>
                      <a:pt x="668" y="6538"/>
                      <a:pt x="668" y="5237"/>
                    </a:cubicBezTo>
                    <a:cubicBezTo>
                      <a:pt x="668" y="2702"/>
                      <a:pt x="2703" y="667"/>
                      <a:pt x="5238" y="667"/>
                    </a:cubicBezTo>
                    <a:close/>
                    <a:moveTo>
                      <a:pt x="5205" y="0"/>
                    </a:moveTo>
                    <a:cubicBezTo>
                      <a:pt x="2336" y="0"/>
                      <a:pt x="1" y="2335"/>
                      <a:pt x="1" y="5237"/>
                    </a:cubicBezTo>
                    <a:cubicBezTo>
                      <a:pt x="1" y="7105"/>
                      <a:pt x="2069" y="11075"/>
                      <a:pt x="3837" y="14077"/>
                    </a:cubicBezTo>
                    <a:cubicBezTo>
                      <a:pt x="4104" y="14577"/>
                      <a:pt x="4637" y="14877"/>
                      <a:pt x="5205" y="14877"/>
                    </a:cubicBezTo>
                    <a:cubicBezTo>
                      <a:pt x="5805" y="14877"/>
                      <a:pt x="6305" y="14577"/>
                      <a:pt x="6606" y="14077"/>
                    </a:cubicBezTo>
                    <a:cubicBezTo>
                      <a:pt x="8373" y="11075"/>
                      <a:pt x="10442" y="7105"/>
                      <a:pt x="10442" y="5237"/>
                    </a:cubicBezTo>
                    <a:cubicBezTo>
                      <a:pt x="10442" y="2335"/>
                      <a:pt x="8107" y="0"/>
                      <a:pt x="520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69" name="Google Shape;469;p26"/>
              <p:cNvSpPr/>
              <p:nvPr/>
            </p:nvSpPr>
            <p:spPr>
              <a:xfrm>
                <a:off x="6784479" y="2080233"/>
                <a:ext cx="198632" cy="197721"/>
              </a:xfrm>
              <a:custGeom>
                <a:avLst/>
                <a:gdLst/>
                <a:ahLst/>
                <a:cxnLst/>
                <a:rect l="l" t="t" r="r" b="b"/>
                <a:pathLst>
                  <a:path w="6972" h="6940" extrusionOk="0">
                    <a:moveTo>
                      <a:pt x="3470" y="635"/>
                    </a:moveTo>
                    <a:cubicBezTo>
                      <a:pt x="5037" y="635"/>
                      <a:pt x="6305" y="1902"/>
                      <a:pt x="6305" y="3470"/>
                    </a:cubicBezTo>
                    <a:cubicBezTo>
                      <a:pt x="6305" y="5004"/>
                      <a:pt x="5037" y="6272"/>
                      <a:pt x="3470" y="6272"/>
                    </a:cubicBezTo>
                    <a:cubicBezTo>
                      <a:pt x="1935" y="6272"/>
                      <a:pt x="668" y="5004"/>
                      <a:pt x="668" y="3470"/>
                    </a:cubicBezTo>
                    <a:cubicBezTo>
                      <a:pt x="668" y="1902"/>
                      <a:pt x="1935" y="635"/>
                      <a:pt x="3470" y="635"/>
                    </a:cubicBezTo>
                    <a:close/>
                    <a:moveTo>
                      <a:pt x="3470" y="1"/>
                    </a:moveTo>
                    <a:cubicBezTo>
                      <a:pt x="1568" y="1"/>
                      <a:pt x="0" y="1535"/>
                      <a:pt x="0" y="3470"/>
                    </a:cubicBezTo>
                    <a:cubicBezTo>
                      <a:pt x="0" y="5371"/>
                      <a:pt x="1568" y="6939"/>
                      <a:pt x="3470" y="6939"/>
                    </a:cubicBezTo>
                    <a:cubicBezTo>
                      <a:pt x="5404" y="6939"/>
                      <a:pt x="6972" y="5371"/>
                      <a:pt x="6972" y="3470"/>
                    </a:cubicBezTo>
                    <a:cubicBezTo>
                      <a:pt x="6972" y="1535"/>
                      <a:pt x="5404" y="1"/>
                      <a:pt x="3470"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70" name="Google Shape;470;p26"/>
              <p:cNvSpPr/>
              <p:nvPr/>
            </p:nvSpPr>
            <p:spPr>
              <a:xfrm>
                <a:off x="6855765" y="2151516"/>
                <a:ext cx="55128" cy="55157"/>
              </a:xfrm>
              <a:custGeom>
                <a:avLst/>
                <a:gdLst/>
                <a:ahLst/>
                <a:cxnLst/>
                <a:rect l="l" t="t" r="r" b="b"/>
                <a:pathLst>
                  <a:path w="1935" h="1936" extrusionOk="0">
                    <a:moveTo>
                      <a:pt x="968" y="568"/>
                    </a:moveTo>
                    <a:cubicBezTo>
                      <a:pt x="1201" y="568"/>
                      <a:pt x="1368" y="735"/>
                      <a:pt x="1368" y="968"/>
                    </a:cubicBezTo>
                    <a:cubicBezTo>
                      <a:pt x="1368" y="1168"/>
                      <a:pt x="1201" y="1368"/>
                      <a:pt x="968" y="1368"/>
                    </a:cubicBezTo>
                    <a:cubicBezTo>
                      <a:pt x="767" y="1368"/>
                      <a:pt x="567" y="1168"/>
                      <a:pt x="567" y="968"/>
                    </a:cubicBezTo>
                    <a:cubicBezTo>
                      <a:pt x="567" y="735"/>
                      <a:pt x="767" y="568"/>
                      <a:pt x="968" y="568"/>
                    </a:cubicBezTo>
                    <a:close/>
                    <a:moveTo>
                      <a:pt x="968" y="1"/>
                    </a:moveTo>
                    <a:cubicBezTo>
                      <a:pt x="434" y="1"/>
                      <a:pt x="0" y="434"/>
                      <a:pt x="0" y="968"/>
                    </a:cubicBezTo>
                    <a:cubicBezTo>
                      <a:pt x="0" y="1502"/>
                      <a:pt x="434" y="1935"/>
                      <a:pt x="968" y="1935"/>
                    </a:cubicBezTo>
                    <a:cubicBezTo>
                      <a:pt x="1501" y="1935"/>
                      <a:pt x="1935" y="1502"/>
                      <a:pt x="1935" y="968"/>
                    </a:cubicBezTo>
                    <a:cubicBezTo>
                      <a:pt x="1935" y="434"/>
                      <a:pt x="1501" y="1"/>
                      <a:pt x="96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grpSp>
      </p:grpSp>
      <p:grpSp>
        <p:nvGrpSpPr>
          <p:cNvPr id="471" name="Google Shape;471;p26"/>
          <p:cNvGrpSpPr/>
          <p:nvPr/>
        </p:nvGrpSpPr>
        <p:grpSpPr>
          <a:xfrm>
            <a:off x="6492675" y="2823142"/>
            <a:ext cx="730203" cy="665130"/>
            <a:chOff x="5193082" y="1422127"/>
            <a:chExt cx="953231" cy="953213"/>
          </a:xfrm>
        </p:grpSpPr>
        <p:sp>
          <p:nvSpPr>
            <p:cNvPr id="472" name="Google Shape;472;p26"/>
            <p:cNvSpPr/>
            <p:nvPr/>
          </p:nvSpPr>
          <p:spPr>
            <a:xfrm>
              <a:off x="5193082" y="1422127"/>
              <a:ext cx="953231" cy="953213"/>
            </a:xfrm>
            <a:custGeom>
              <a:avLst/>
              <a:gdLst/>
              <a:ahLst/>
              <a:cxnLst/>
              <a:rect l="l" t="t" r="r" b="b"/>
              <a:pathLst>
                <a:path w="54807" h="54806" extrusionOk="0">
                  <a:moveTo>
                    <a:pt x="27420" y="5404"/>
                  </a:moveTo>
                  <a:cubicBezTo>
                    <a:pt x="39529" y="5404"/>
                    <a:pt x="49403" y="15278"/>
                    <a:pt x="49403" y="27420"/>
                  </a:cubicBezTo>
                  <a:cubicBezTo>
                    <a:pt x="49403" y="39528"/>
                    <a:pt x="39529" y="49402"/>
                    <a:pt x="27420" y="49402"/>
                  </a:cubicBezTo>
                  <a:cubicBezTo>
                    <a:pt x="15278" y="49402"/>
                    <a:pt x="5405" y="39528"/>
                    <a:pt x="5405" y="27420"/>
                  </a:cubicBezTo>
                  <a:cubicBezTo>
                    <a:pt x="5405" y="15278"/>
                    <a:pt x="15278" y="5404"/>
                    <a:pt x="27420" y="5404"/>
                  </a:cubicBezTo>
                  <a:close/>
                  <a:moveTo>
                    <a:pt x="27420" y="0"/>
                  </a:moveTo>
                  <a:cubicBezTo>
                    <a:pt x="12310" y="0"/>
                    <a:pt x="1" y="12309"/>
                    <a:pt x="1" y="27420"/>
                  </a:cubicBezTo>
                  <a:cubicBezTo>
                    <a:pt x="1" y="42497"/>
                    <a:pt x="12310" y="54806"/>
                    <a:pt x="27420" y="54806"/>
                  </a:cubicBezTo>
                  <a:cubicBezTo>
                    <a:pt x="42498" y="54806"/>
                    <a:pt x="54807" y="42497"/>
                    <a:pt x="54807" y="27420"/>
                  </a:cubicBezTo>
                  <a:cubicBezTo>
                    <a:pt x="54807" y="12309"/>
                    <a:pt x="42498" y="0"/>
                    <a:pt x="27420" y="0"/>
                  </a:cubicBezTo>
                  <a:close/>
                </a:path>
              </a:pathLst>
            </a:custGeom>
            <a:solidFill>
              <a:schemeClr val="accent6"/>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73" name="Google Shape;473;p26"/>
            <p:cNvSpPr/>
            <p:nvPr/>
          </p:nvSpPr>
          <p:spPr>
            <a:xfrm>
              <a:off x="5365378" y="1594419"/>
              <a:ext cx="608616" cy="608598"/>
            </a:xfrm>
            <a:custGeom>
              <a:avLst/>
              <a:gdLst/>
              <a:ahLst/>
              <a:cxnLst/>
              <a:rect l="l" t="t" r="r" b="b"/>
              <a:pathLst>
                <a:path w="34993" h="34992" extrusionOk="0">
                  <a:moveTo>
                    <a:pt x="17513" y="0"/>
                  </a:moveTo>
                  <a:cubicBezTo>
                    <a:pt x="7840" y="0"/>
                    <a:pt x="1" y="7839"/>
                    <a:pt x="1" y="17513"/>
                  </a:cubicBezTo>
                  <a:cubicBezTo>
                    <a:pt x="1" y="27153"/>
                    <a:pt x="7840" y="34992"/>
                    <a:pt x="17513" y="34992"/>
                  </a:cubicBezTo>
                  <a:cubicBezTo>
                    <a:pt x="27154" y="34992"/>
                    <a:pt x="34993" y="27153"/>
                    <a:pt x="34993" y="17513"/>
                  </a:cubicBezTo>
                  <a:cubicBezTo>
                    <a:pt x="34993" y="7839"/>
                    <a:pt x="27154" y="0"/>
                    <a:pt x="17513" y="0"/>
                  </a:cubicBezTo>
                  <a:close/>
                </a:path>
              </a:pathLst>
            </a:custGeom>
            <a:solidFill>
              <a:srgbClr val="FFFFFF"/>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sp>
          <p:nvSpPr>
            <p:cNvPr id="474" name="Google Shape;474;p26"/>
            <p:cNvSpPr/>
            <p:nvPr/>
          </p:nvSpPr>
          <p:spPr>
            <a:xfrm>
              <a:off x="5417605" y="1646627"/>
              <a:ext cx="504174" cy="504174"/>
            </a:xfrm>
            <a:custGeom>
              <a:avLst/>
              <a:gdLst/>
              <a:ahLst/>
              <a:cxnLst/>
              <a:rect l="l" t="t" r="r" b="b"/>
              <a:pathLst>
                <a:path w="28988" h="28988" extrusionOk="0">
                  <a:moveTo>
                    <a:pt x="14510" y="28988"/>
                  </a:moveTo>
                  <a:cubicBezTo>
                    <a:pt x="6505" y="28988"/>
                    <a:pt x="0" y="22483"/>
                    <a:pt x="0" y="14511"/>
                  </a:cubicBezTo>
                  <a:cubicBezTo>
                    <a:pt x="0" y="6505"/>
                    <a:pt x="6505" y="0"/>
                    <a:pt x="14510" y="0"/>
                  </a:cubicBezTo>
                  <a:cubicBezTo>
                    <a:pt x="22483" y="0"/>
                    <a:pt x="28987" y="6505"/>
                    <a:pt x="28987" y="14511"/>
                  </a:cubicBezTo>
                  <a:cubicBezTo>
                    <a:pt x="28987" y="22483"/>
                    <a:pt x="22483" y="28988"/>
                    <a:pt x="14510" y="28988"/>
                  </a:cubicBezTo>
                  <a:close/>
                </a:path>
              </a:pathLst>
            </a:custGeom>
            <a:solidFill>
              <a:schemeClr val="lt2"/>
            </a:solidFill>
            <a:ln>
              <a:noFill/>
            </a:ln>
          </p:spPr>
          <p:txBody>
            <a:bodyPr spcFirstLastPara="1" wrap="square" lIns="108340" tIns="108340" rIns="108340" bIns="108340" anchor="ctr" anchorCtr="0">
              <a:noAutofit/>
            </a:bodyPr>
            <a:lstStyle/>
            <a:p>
              <a:pPr defTabSz="1083641">
                <a:buClr>
                  <a:srgbClr val="000000"/>
                </a:buClr>
              </a:pPr>
              <a:endParaRPr sz="1896" kern="0">
                <a:solidFill>
                  <a:srgbClr val="000000"/>
                </a:solidFill>
                <a:latin typeface="Arial"/>
                <a:cs typeface="Arial"/>
                <a:sym typeface="Arial"/>
              </a:endParaRPr>
            </a:p>
          </p:txBody>
        </p:sp>
      </p:grpSp>
      <p:sp>
        <p:nvSpPr>
          <p:cNvPr id="478" name="Google Shape;478;p26"/>
          <p:cNvSpPr txBox="1">
            <a:spLocks noGrp="1"/>
          </p:cNvSpPr>
          <p:nvPr>
            <p:ph type="subTitle" idx="4294967295"/>
          </p:nvPr>
        </p:nvSpPr>
        <p:spPr>
          <a:xfrm>
            <a:off x="2603261" y="2326499"/>
            <a:ext cx="1933719" cy="895457"/>
          </a:xfrm>
          <a:prstGeom prst="rect">
            <a:avLst/>
          </a:prstGeom>
        </p:spPr>
        <p:txBody>
          <a:bodyPr spcFirstLastPara="1" vert="horz" wrap="square" lIns="108340" tIns="108340" rIns="108340" bIns="108340" rtlCol="0" anchor="t" anchorCtr="0">
            <a:noAutofit/>
          </a:bodyPr>
          <a:lstStyle/>
          <a:p>
            <a:pPr marL="0" indent="0" algn="ctr">
              <a:lnSpc>
                <a:spcPct val="100000"/>
              </a:lnSpc>
              <a:buClr>
                <a:schemeClr val="dk1"/>
              </a:buClr>
              <a:buSzPts val="1100"/>
              <a:buNone/>
            </a:pPr>
            <a:r>
              <a:rPr lang="he-IL" sz="1659">
                <a:solidFill>
                  <a:srgbClr val="002060"/>
                </a:solidFill>
                <a:latin typeface="Heebo ExtraBold" pitchFamily="2" charset="-79"/>
                <a:cs typeface="Heebo ExtraBold" pitchFamily="2" charset="-79"/>
              </a:rPr>
              <a:t>ליווי תהליך ההתקשרות עם היזם (בניית הסכם)</a:t>
            </a:r>
            <a:endParaRPr sz="1659">
              <a:solidFill>
                <a:srgbClr val="002060"/>
              </a:solidFill>
              <a:latin typeface="Heebo ExtraBold" pitchFamily="2" charset="-79"/>
              <a:cs typeface="Heebo ExtraBold" pitchFamily="2" charset="-79"/>
            </a:endParaRPr>
          </a:p>
        </p:txBody>
      </p:sp>
      <p:sp>
        <p:nvSpPr>
          <p:cNvPr id="479" name="Google Shape;479;p26"/>
          <p:cNvSpPr txBox="1">
            <a:spLocks noGrp="1"/>
          </p:cNvSpPr>
          <p:nvPr>
            <p:ph type="subTitle" idx="4294967295"/>
          </p:nvPr>
        </p:nvSpPr>
        <p:spPr>
          <a:xfrm>
            <a:off x="8840322" y="3858380"/>
            <a:ext cx="1942118" cy="895457"/>
          </a:xfrm>
          <a:prstGeom prst="rect">
            <a:avLst/>
          </a:prstGeom>
        </p:spPr>
        <p:txBody>
          <a:bodyPr spcFirstLastPara="1" vert="horz" wrap="square" lIns="108340" tIns="108340" rIns="108340" bIns="108340" rtlCol="0" anchor="ctr" anchorCtr="0">
            <a:noAutofit/>
          </a:bodyPr>
          <a:lstStyle/>
          <a:p>
            <a:pPr marL="0" indent="0" algn="ctr">
              <a:lnSpc>
                <a:spcPct val="100000"/>
              </a:lnSpc>
              <a:buClr>
                <a:schemeClr val="dk1"/>
              </a:buClr>
              <a:buSzPts val="1100"/>
              <a:buNone/>
            </a:pPr>
            <a:r>
              <a:rPr lang="he-IL" sz="1659">
                <a:solidFill>
                  <a:srgbClr val="002060"/>
                </a:solidFill>
                <a:latin typeface="Heebo ExtraBold" pitchFamily="2" charset="-79"/>
                <a:cs typeface="Heebo ExtraBold" pitchFamily="2" charset="-79"/>
              </a:rPr>
              <a:t>לפעול בשקיפות וללא משוא פנים לייצוג האינטרסים והדעות בבניין</a:t>
            </a:r>
            <a:endParaRPr sz="1659">
              <a:solidFill>
                <a:srgbClr val="002060"/>
              </a:solidFill>
              <a:latin typeface="Heebo ExtraBold" pitchFamily="2" charset="-79"/>
              <a:cs typeface="Heebo ExtraBold" pitchFamily="2" charset="-79"/>
            </a:endParaRPr>
          </a:p>
        </p:txBody>
      </p:sp>
      <p:sp>
        <p:nvSpPr>
          <p:cNvPr id="480" name="Google Shape;480;p26"/>
          <p:cNvSpPr txBox="1">
            <a:spLocks noGrp="1"/>
          </p:cNvSpPr>
          <p:nvPr>
            <p:ph type="subTitle" idx="4294967295"/>
          </p:nvPr>
        </p:nvSpPr>
        <p:spPr>
          <a:xfrm>
            <a:off x="7666211" y="2325981"/>
            <a:ext cx="2251244" cy="895458"/>
          </a:xfrm>
          <a:prstGeom prst="rect">
            <a:avLst/>
          </a:prstGeom>
        </p:spPr>
        <p:txBody>
          <a:bodyPr spcFirstLastPara="1" vert="horz" wrap="square" lIns="108340" tIns="108340" rIns="108340" bIns="108340" rtlCol="0" anchor="t" anchorCtr="0">
            <a:noAutofit/>
          </a:bodyPr>
          <a:lstStyle/>
          <a:p>
            <a:pPr marL="0" indent="0" algn="ctr">
              <a:lnSpc>
                <a:spcPct val="100000"/>
              </a:lnSpc>
              <a:buClr>
                <a:schemeClr val="dk1"/>
              </a:buClr>
              <a:buSzPts val="1100"/>
              <a:buNone/>
            </a:pPr>
            <a:r>
              <a:rPr lang="he-IL" sz="1659">
                <a:solidFill>
                  <a:srgbClr val="002060"/>
                </a:solidFill>
                <a:latin typeface="Heebo ExtraBold" pitchFamily="2" charset="-79"/>
                <a:cs typeface="Heebo ExtraBold" pitchFamily="2" charset="-79"/>
              </a:rPr>
              <a:t>לקיים הליך מסודר לבחירת עו"ד ואנשי מקצוע נוספים</a:t>
            </a:r>
            <a:endParaRPr sz="1659">
              <a:solidFill>
                <a:srgbClr val="002060"/>
              </a:solidFill>
              <a:latin typeface="Heebo ExtraBold" pitchFamily="2" charset="-79"/>
              <a:cs typeface="Heebo ExtraBold" pitchFamily="2" charset="-79"/>
            </a:endParaRPr>
          </a:p>
          <a:p>
            <a:pPr marL="0" indent="0" algn="r">
              <a:lnSpc>
                <a:spcPct val="100000"/>
              </a:lnSpc>
              <a:spcBef>
                <a:spcPts val="1896"/>
              </a:spcBef>
              <a:spcAft>
                <a:spcPts val="1896"/>
              </a:spcAft>
              <a:buNone/>
            </a:pPr>
            <a:endParaRPr sz="1659">
              <a:solidFill>
                <a:srgbClr val="002060"/>
              </a:solidFill>
            </a:endParaRPr>
          </a:p>
        </p:txBody>
      </p:sp>
      <p:sp>
        <p:nvSpPr>
          <p:cNvPr id="481" name="Google Shape;481;p26"/>
          <p:cNvSpPr txBox="1">
            <a:spLocks noGrp="1"/>
          </p:cNvSpPr>
          <p:nvPr>
            <p:ph type="subTitle" idx="4294967295"/>
          </p:nvPr>
        </p:nvSpPr>
        <p:spPr>
          <a:xfrm>
            <a:off x="1062938" y="3858378"/>
            <a:ext cx="2336927" cy="895458"/>
          </a:xfrm>
          <a:prstGeom prst="rect">
            <a:avLst/>
          </a:prstGeom>
        </p:spPr>
        <p:txBody>
          <a:bodyPr spcFirstLastPara="1" vert="horz" wrap="square" lIns="108340" tIns="108340" rIns="108340" bIns="108340" rtlCol="0" anchor="ctr" anchorCtr="0">
            <a:noAutofit/>
          </a:bodyPr>
          <a:lstStyle/>
          <a:p>
            <a:pPr marL="0" indent="0" algn="ctr">
              <a:lnSpc>
                <a:spcPct val="100000"/>
              </a:lnSpc>
              <a:buClr>
                <a:schemeClr val="dk1"/>
              </a:buClr>
              <a:buSzPts val="1100"/>
              <a:buNone/>
            </a:pPr>
            <a:r>
              <a:rPr lang="he-IL" sz="1659">
                <a:solidFill>
                  <a:srgbClr val="002060"/>
                </a:solidFill>
                <a:latin typeface="Heebo ExtraBold" pitchFamily="2" charset="-79"/>
                <a:cs typeface="Heebo ExtraBold" pitchFamily="2" charset="-79"/>
              </a:rPr>
              <a:t>להיות שותפים בהליך התכנון ולפעול לעדכון שוטף של בעלי הדירות</a:t>
            </a:r>
            <a:endParaRPr sz="1659">
              <a:solidFill>
                <a:srgbClr val="002060"/>
              </a:solidFill>
              <a:latin typeface="Heebo ExtraBold" pitchFamily="2" charset="-79"/>
              <a:cs typeface="Heebo ExtraBold" pitchFamily="2" charset="-79"/>
            </a:endParaRPr>
          </a:p>
        </p:txBody>
      </p:sp>
      <p:sp>
        <p:nvSpPr>
          <p:cNvPr id="482" name="Google Shape;482;p26"/>
          <p:cNvSpPr txBox="1">
            <a:spLocks noGrp="1"/>
          </p:cNvSpPr>
          <p:nvPr>
            <p:ph type="subTitle" idx="4294967295"/>
          </p:nvPr>
        </p:nvSpPr>
        <p:spPr>
          <a:xfrm>
            <a:off x="0" y="4400059"/>
            <a:ext cx="336007" cy="485530"/>
          </a:xfrm>
          <a:prstGeom prst="rect">
            <a:avLst/>
          </a:prstGeom>
        </p:spPr>
        <p:txBody>
          <a:bodyPr spcFirstLastPara="1" vert="horz" wrap="square" lIns="108340" tIns="108340" rIns="108340" bIns="108340" rtlCol="0" anchor="ctr" anchorCtr="0">
            <a:noAutofit/>
          </a:bodyPr>
          <a:lstStyle/>
          <a:p>
            <a:pPr marL="0" indent="0">
              <a:buNone/>
            </a:pPr>
            <a:r>
              <a:rPr lang="he-IL" sz="3318" b="1">
                <a:solidFill>
                  <a:schemeClr val="lt1"/>
                </a:solidFill>
              </a:rPr>
              <a:t>4</a:t>
            </a:r>
            <a:endParaRPr sz="3318" b="1">
              <a:solidFill>
                <a:schemeClr val="lt1"/>
              </a:solidFill>
            </a:endParaRPr>
          </a:p>
        </p:txBody>
      </p:sp>
      <p:sp>
        <p:nvSpPr>
          <p:cNvPr id="483" name="Google Shape;483;p26"/>
          <p:cNvSpPr txBox="1">
            <a:spLocks noGrp="1"/>
          </p:cNvSpPr>
          <p:nvPr>
            <p:ph type="subTitle" idx="4294967295"/>
          </p:nvPr>
        </p:nvSpPr>
        <p:spPr>
          <a:xfrm>
            <a:off x="0" y="3642365"/>
            <a:ext cx="336007" cy="485529"/>
          </a:xfrm>
          <a:prstGeom prst="rect">
            <a:avLst/>
          </a:prstGeom>
        </p:spPr>
        <p:txBody>
          <a:bodyPr spcFirstLastPara="1" vert="horz" wrap="square" lIns="108340" tIns="108340" rIns="108340" bIns="108340" rtlCol="0" anchor="ctr" anchorCtr="0">
            <a:noAutofit/>
          </a:bodyPr>
          <a:lstStyle/>
          <a:p>
            <a:pPr marL="0" indent="0">
              <a:buNone/>
            </a:pPr>
            <a:r>
              <a:rPr lang="he-IL" sz="3318" b="1">
                <a:solidFill>
                  <a:schemeClr val="lt1"/>
                </a:solidFill>
              </a:rPr>
              <a:t>3</a:t>
            </a:r>
            <a:endParaRPr sz="3318" b="1">
              <a:solidFill>
                <a:schemeClr val="lt1"/>
              </a:solidFill>
            </a:endParaRPr>
          </a:p>
        </p:txBody>
      </p:sp>
      <p:sp>
        <p:nvSpPr>
          <p:cNvPr id="484" name="Google Shape;484;p26"/>
          <p:cNvSpPr txBox="1">
            <a:spLocks noGrp="1"/>
          </p:cNvSpPr>
          <p:nvPr>
            <p:ph type="subTitle" idx="4294967295"/>
          </p:nvPr>
        </p:nvSpPr>
        <p:spPr>
          <a:xfrm>
            <a:off x="11857674" y="3639005"/>
            <a:ext cx="334327" cy="485529"/>
          </a:xfrm>
          <a:prstGeom prst="rect">
            <a:avLst/>
          </a:prstGeom>
        </p:spPr>
        <p:txBody>
          <a:bodyPr spcFirstLastPara="1" vert="horz" wrap="square" lIns="108340" tIns="108340" rIns="108340" bIns="108340" rtlCol="0" anchor="ctr" anchorCtr="0">
            <a:noAutofit/>
          </a:bodyPr>
          <a:lstStyle/>
          <a:p>
            <a:pPr marL="0" indent="0">
              <a:buNone/>
            </a:pPr>
            <a:r>
              <a:rPr lang="he-IL" sz="3318" b="1">
                <a:solidFill>
                  <a:schemeClr val="lt1"/>
                </a:solidFill>
              </a:rPr>
              <a:t>2</a:t>
            </a:r>
            <a:endParaRPr sz="3318" b="1">
              <a:solidFill>
                <a:schemeClr val="lt1"/>
              </a:solidFill>
            </a:endParaRPr>
          </a:p>
        </p:txBody>
      </p:sp>
      <p:sp>
        <p:nvSpPr>
          <p:cNvPr id="485" name="Google Shape;485;p26"/>
          <p:cNvSpPr txBox="1">
            <a:spLocks noGrp="1"/>
          </p:cNvSpPr>
          <p:nvPr>
            <p:ph type="subTitle" idx="4294967295"/>
          </p:nvPr>
        </p:nvSpPr>
        <p:spPr>
          <a:xfrm>
            <a:off x="11855993" y="4433660"/>
            <a:ext cx="336007" cy="485530"/>
          </a:xfrm>
          <a:prstGeom prst="rect">
            <a:avLst/>
          </a:prstGeom>
        </p:spPr>
        <p:txBody>
          <a:bodyPr spcFirstLastPara="1" vert="horz" wrap="square" lIns="108340" tIns="108340" rIns="108340" bIns="108340" rtlCol="0" anchor="ctr" anchorCtr="0">
            <a:noAutofit/>
          </a:bodyPr>
          <a:lstStyle/>
          <a:p>
            <a:pPr marL="0" indent="0">
              <a:buNone/>
            </a:pPr>
            <a:r>
              <a:rPr lang="he-IL" sz="3318" b="1">
                <a:solidFill>
                  <a:schemeClr val="lt1"/>
                </a:solidFill>
              </a:rPr>
              <a:t>1</a:t>
            </a:r>
            <a:endParaRPr sz="3318" b="1">
              <a:solidFill>
                <a:schemeClr val="lt1"/>
              </a:solidFill>
            </a:endParaRPr>
          </a:p>
        </p:txBody>
      </p:sp>
      <p:sp>
        <p:nvSpPr>
          <p:cNvPr id="2" name="תיבת טקסט 1">
            <a:extLst>
              <a:ext uri="{FF2B5EF4-FFF2-40B4-BE49-F238E27FC236}">
                <a16:creationId xmlns:a16="http://schemas.microsoft.com/office/drawing/2014/main" id="{4DFDB728-E386-0925-BDD5-89897835F67B}"/>
              </a:ext>
            </a:extLst>
          </p:cNvPr>
          <p:cNvSpPr txBox="1"/>
          <p:nvPr/>
        </p:nvSpPr>
        <p:spPr>
          <a:xfrm>
            <a:off x="1076231" y="1371489"/>
            <a:ext cx="9766140" cy="602986"/>
          </a:xfrm>
          <a:prstGeom prst="rect">
            <a:avLst/>
          </a:prstGeom>
          <a:noFill/>
        </p:spPr>
        <p:txBody>
          <a:bodyPr wrap="square">
            <a:spAutoFit/>
          </a:bodyPr>
          <a:lstStyle/>
          <a:p>
            <a:pPr defTabSz="1083641">
              <a:buClr>
                <a:srgbClr val="000000"/>
              </a:buClr>
            </a:pPr>
            <a:r>
              <a:rPr lang="he-IL" sz="1659" kern="0">
                <a:solidFill>
                  <a:srgbClr val="002060"/>
                </a:solidFill>
                <a:latin typeface="Heebo" pitchFamily="2" charset="-79"/>
                <a:cs typeface="Heebo" pitchFamily="2" charset="-79"/>
                <a:sym typeface="Arial"/>
              </a:rPr>
              <a:t>מספר בעלי נכסים הפועלים בהתנדבות לטובת כלל בעלי הדירות. </a:t>
            </a:r>
          </a:p>
          <a:p>
            <a:pPr defTabSz="1083641">
              <a:buClr>
                <a:srgbClr val="000000"/>
              </a:buClr>
            </a:pPr>
            <a:r>
              <a:rPr lang="he-IL" sz="1659" kern="0">
                <a:solidFill>
                  <a:srgbClr val="002060"/>
                </a:solidFill>
                <a:latin typeface="Heebo" pitchFamily="2" charset="-79"/>
                <a:cs typeface="Heebo" pitchFamily="2" charset="-79"/>
                <a:sym typeface="Arial"/>
              </a:rPr>
              <a:t>לכל בניין מספר נציגים המוסכמים על ידי רוב בעלי הדירות בכל בניין. כל בעל נכס המעוניין בכך יכול להיות נציג.</a:t>
            </a:r>
          </a:p>
        </p:txBody>
      </p:sp>
      <p:sp>
        <p:nvSpPr>
          <p:cNvPr id="3" name="תיבת טקסט 2">
            <a:extLst>
              <a:ext uri="{FF2B5EF4-FFF2-40B4-BE49-F238E27FC236}">
                <a16:creationId xmlns:a16="http://schemas.microsoft.com/office/drawing/2014/main" id="{44D1A080-1BFE-927E-C41A-FAF394F7CC56}"/>
              </a:ext>
            </a:extLst>
          </p:cNvPr>
          <p:cNvSpPr txBox="1"/>
          <p:nvPr/>
        </p:nvSpPr>
        <p:spPr>
          <a:xfrm>
            <a:off x="1495426" y="5542743"/>
            <a:ext cx="8541950" cy="821828"/>
          </a:xfrm>
          <a:prstGeom prst="rect">
            <a:avLst/>
          </a:prstGeom>
          <a:noFill/>
        </p:spPr>
        <p:txBody>
          <a:bodyPr wrap="square">
            <a:spAutoFit/>
          </a:bodyPr>
          <a:lstStyle/>
          <a:p>
            <a:pPr defTabSz="1083641">
              <a:buClr>
                <a:srgbClr val="000000"/>
              </a:buClr>
            </a:pPr>
            <a:r>
              <a:rPr lang="he-IL" sz="1659" kern="0">
                <a:solidFill>
                  <a:srgbClr val="002060"/>
                </a:solidFill>
                <a:latin typeface="Heebo" pitchFamily="2" charset="-79"/>
                <a:cs typeface="Heebo" pitchFamily="2" charset="-79"/>
                <a:sym typeface="Arial"/>
              </a:rPr>
              <a:t>נציגות דיירים מוסמכת לכל בניין הינה תנאי חובה לקידום תכנית התחדשות עירונית. </a:t>
            </a:r>
          </a:p>
          <a:p>
            <a:pPr defTabSz="1083641">
              <a:buClr>
                <a:srgbClr val="000000"/>
              </a:buClr>
            </a:pPr>
            <a:r>
              <a:rPr lang="he-IL" sz="1659" kern="0">
                <a:solidFill>
                  <a:srgbClr val="002060"/>
                </a:solidFill>
                <a:latin typeface="Heebo" pitchFamily="2" charset="-79"/>
                <a:cs typeface="Heebo" pitchFamily="2" charset="-79"/>
                <a:sym typeface="Arial"/>
              </a:rPr>
              <a:t>הנציגות אינה מורשת לחתום עבור בעלי הנכסים על הסכמים וחוזים!</a:t>
            </a:r>
          </a:p>
          <a:p>
            <a:pPr defTabSz="1083641">
              <a:buClr>
                <a:srgbClr val="000000"/>
              </a:buClr>
            </a:pPr>
            <a:endParaRPr lang="he-IL" sz="1422" kern="0">
              <a:solidFill>
                <a:srgbClr val="1E48BC"/>
              </a:solidFill>
              <a:latin typeface="Heebo" pitchFamily="2" charset="-79"/>
              <a:cs typeface="Heebo" pitchFamily="2" charset="-79"/>
              <a:sym typeface="Arial"/>
            </a:endParaRPr>
          </a:p>
        </p:txBody>
      </p:sp>
      <p:pic>
        <p:nvPicPr>
          <p:cNvPr id="4" name="גרפיקה 3" descr="אזהרה עם מילוי מלא">
            <a:extLst>
              <a:ext uri="{FF2B5EF4-FFF2-40B4-BE49-F238E27FC236}">
                <a16:creationId xmlns:a16="http://schemas.microsoft.com/office/drawing/2014/main" id="{4CD127D1-DC95-6E29-CAF4-1DEA1A49AD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37374" y="5593259"/>
            <a:ext cx="392962" cy="392962"/>
          </a:xfrm>
          <a:prstGeom prst="rect">
            <a:avLst/>
          </a:prstGeom>
        </p:spPr>
      </p:pic>
      <p:pic>
        <p:nvPicPr>
          <p:cNvPr id="15" name="גרפיקה 14" descr="ארכיטקטורה עם מילוי מלא">
            <a:extLst>
              <a:ext uri="{FF2B5EF4-FFF2-40B4-BE49-F238E27FC236}">
                <a16:creationId xmlns:a16="http://schemas.microsoft.com/office/drawing/2014/main" id="{AF645A34-5725-3B7F-9F9E-FBF01CA5B1C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34462" y="4061753"/>
            <a:ext cx="299370" cy="299370"/>
          </a:xfrm>
          <a:prstGeom prst="rect">
            <a:avLst/>
          </a:prstGeom>
        </p:spPr>
      </p:pic>
      <p:pic>
        <p:nvPicPr>
          <p:cNvPr id="18" name="גרפיקה 17" descr="זכר עובד במשרד עם מילוי מלא">
            <a:extLst>
              <a:ext uri="{FF2B5EF4-FFF2-40B4-BE49-F238E27FC236}">
                <a16:creationId xmlns:a16="http://schemas.microsoft.com/office/drawing/2014/main" id="{6FB36D48-1E4A-FE20-2D2F-900BEB64699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01381" y="2994088"/>
            <a:ext cx="311624" cy="311624"/>
          </a:xfrm>
          <a:prstGeom prst="rect">
            <a:avLst/>
          </a:prstGeom>
        </p:spPr>
      </p:pic>
      <p:grpSp>
        <p:nvGrpSpPr>
          <p:cNvPr id="5" name="Group 4">
            <a:extLst>
              <a:ext uri="{FF2B5EF4-FFF2-40B4-BE49-F238E27FC236}">
                <a16:creationId xmlns:a16="http://schemas.microsoft.com/office/drawing/2014/main" id="{1E29B2B5-730C-D7E3-DF29-4D88A72D605D}"/>
              </a:ext>
            </a:extLst>
          </p:cNvPr>
          <p:cNvGrpSpPr/>
          <p:nvPr/>
        </p:nvGrpSpPr>
        <p:grpSpPr>
          <a:xfrm>
            <a:off x="2023847" y="6224301"/>
            <a:ext cx="8558253" cy="615944"/>
            <a:chOff x="1901363" y="6047503"/>
            <a:chExt cx="8811992" cy="773979"/>
          </a:xfrm>
        </p:grpSpPr>
        <p:pic>
          <p:nvPicPr>
            <p:cNvPr id="6" name="תמונה 9">
              <a:extLst>
                <a:ext uri="{FF2B5EF4-FFF2-40B4-BE49-F238E27FC236}">
                  <a16:creationId xmlns:a16="http://schemas.microsoft.com/office/drawing/2014/main" id="{B298F9A4-8267-0973-DA52-6A002C7CB5E1}"/>
                </a:ext>
              </a:extLst>
            </p:cNvPr>
            <p:cNvPicPr>
              <a:picLocks noChangeAspect="1"/>
            </p:cNvPicPr>
            <p:nvPr/>
          </p:nvPicPr>
          <p:blipFill>
            <a:blip r:embed="rId9"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9" name="Picture 8">
              <a:extLst>
                <a:ext uri="{FF2B5EF4-FFF2-40B4-BE49-F238E27FC236}">
                  <a16:creationId xmlns:a16="http://schemas.microsoft.com/office/drawing/2014/main" id="{CDEC597B-8B8E-E5AD-3D00-F9D38C1B9751}"/>
                </a:ext>
              </a:extLst>
            </p:cNvPr>
            <p:cNvPicPr>
              <a:picLocks noChangeAspect="1"/>
            </p:cNvPicPr>
            <p:nvPr/>
          </p:nvPicPr>
          <p:blipFill>
            <a:blip r:embed="rId10"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10" name="Picture 9">
              <a:extLst>
                <a:ext uri="{FF2B5EF4-FFF2-40B4-BE49-F238E27FC236}">
                  <a16:creationId xmlns:a16="http://schemas.microsoft.com/office/drawing/2014/main" id="{6B2318C6-0FB8-A108-1CA1-01D1B29A9BD5}"/>
                </a:ext>
              </a:extLst>
            </p:cNvPr>
            <p:cNvPicPr>
              <a:picLocks noChangeAspect="1"/>
            </p:cNvPicPr>
            <p:nvPr/>
          </p:nvPicPr>
          <p:blipFill>
            <a:blip r:embed="rId11"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11" name="Picture 10">
              <a:extLst>
                <a:ext uri="{FF2B5EF4-FFF2-40B4-BE49-F238E27FC236}">
                  <a16:creationId xmlns:a16="http://schemas.microsoft.com/office/drawing/2014/main" id="{07AF9840-D069-3378-D2D8-EB71804B4EA9}"/>
                </a:ext>
              </a:extLst>
            </p:cNvPr>
            <p:cNvPicPr>
              <a:picLocks noChangeAspect="1"/>
            </p:cNvPicPr>
            <p:nvPr/>
          </p:nvPicPr>
          <p:blipFill>
            <a:blip r:embed="rId12">
              <a:alphaModFix amt="35000"/>
            </a:blip>
            <a:stretch>
              <a:fillRect/>
            </a:stretch>
          </p:blipFill>
          <p:spPr>
            <a:xfrm>
              <a:off x="3610895" y="6247754"/>
              <a:ext cx="1169922" cy="354196"/>
            </a:xfrm>
            <a:prstGeom prst="rect">
              <a:avLst/>
            </a:prstGeom>
          </p:spPr>
        </p:pic>
        <p:pic>
          <p:nvPicPr>
            <p:cNvPr id="12" name="Picture 11">
              <a:extLst>
                <a:ext uri="{FF2B5EF4-FFF2-40B4-BE49-F238E27FC236}">
                  <a16:creationId xmlns:a16="http://schemas.microsoft.com/office/drawing/2014/main" id="{14C25F7E-7559-4917-9DF9-0051BBE12B23}"/>
                </a:ext>
              </a:extLst>
            </p:cNvPr>
            <p:cNvPicPr>
              <a:picLocks noChangeAspect="1"/>
            </p:cNvPicPr>
            <p:nvPr/>
          </p:nvPicPr>
          <p:blipFill rotWithShape="1">
            <a:blip r:embed="rId13">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14" name="תמונה 11" descr="תמונה שמכילה גרפיקה, גופן, לוגו, צילום מסך&#10;&#10;התיאור נוצר באופן אוטומטי">
              <a:extLst>
                <a:ext uri="{FF2B5EF4-FFF2-40B4-BE49-F238E27FC236}">
                  <a16:creationId xmlns:a16="http://schemas.microsoft.com/office/drawing/2014/main" id="{9F00A2CA-D2B6-C68C-A638-820E5175C187}"/>
                </a:ext>
              </a:extLst>
            </p:cNvPr>
            <p:cNvPicPr>
              <a:picLocks noChangeAspect="1"/>
            </p:cNvPicPr>
            <p:nvPr/>
          </p:nvPicPr>
          <p:blipFill>
            <a:blip r:embed="rId14">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17" name="Picture 4" descr="עיריית רעננה - עירייה - רעננה עירי - סמל העיר">
              <a:extLst>
                <a:ext uri="{FF2B5EF4-FFF2-40B4-BE49-F238E27FC236}">
                  <a16:creationId xmlns:a16="http://schemas.microsoft.com/office/drawing/2014/main" id="{DBBD04DB-3D0B-83C8-5D64-7819A94C935F}"/>
                </a:ext>
              </a:extLst>
            </p:cNvPr>
            <p:cNvPicPr>
              <a:picLocks noChangeAspect="1" noChangeArrowheads="1"/>
            </p:cNvPicPr>
            <p:nvPr/>
          </p:nvPicPr>
          <p:blipFill>
            <a:blip r:embed="rId15">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כותרת 1">
            <a:extLst>
              <a:ext uri="{FF2B5EF4-FFF2-40B4-BE49-F238E27FC236}">
                <a16:creationId xmlns:a16="http://schemas.microsoft.com/office/drawing/2014/main" id="{8A1493B8-7DD2-0D6F-AE2A-D78F3ECFB6AC}"/>
              </a:ext>
            </a:extLst>
          </p:cNvPr>
          <p:cNvSpPr txBox="1">
            <a:spLocks/>
          </p:cNvSpPr>
          <p:nvPr/>
        </p:nvSpPr>
        <p:spPr>
          <a:xfrm>
            <a:off x="2775019" y="336379"/>
            <a:ext cx="8874558" cy="5631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he-IL" sz="3200" b="1">
                <a:solidFill>
                  <a:srgbClr val="1E48BC"/>
                </a:solidFill>
                <a:latin typeface="Heebo" pitchFamily="2" charset="-79"/>
                <a:ea typeface="+mn-ea"/>
                <a:cs typeface="Heebo" pitchFamily="2" charset="-79"/>
              </a:rPr>
              <a:t>הקמת נציגות</a:t>
            </a:r>
          </a:p>
        </p:txBody>
      </p:sp>
      <p:cxnSp>
        <p:nvCxnSpPr>
          <p:cNvPr id="20" name="מחבר ישר 1">
            <a:extLst>
              <a:ext uri="{FF2B5EF4-FFF2-40B4-BE49-F238E27FC236}">
                <a16:creationId xmlns:a16="http://schemas.microsoft.com/office/drawing/2014/main" id="{E12C61A5-B559-AB2F-086C-EBAB167704FF}"/>
              </a:ext>
            </a:extLst>
          </p:cNvPr>
          <p:cNvCxnSpPr>
            <a:cxnSpLocks/>
          </p:cNvCxnSpPr>
          <p:nvPr/>
        </p:nvCxnSpPr>
        <p:spPr>
          <a:xfrm>
            <a:off x="9174801" y="865787"/>
            <a:ext cx="2426094"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3DB04-05A3-AF51-619F-D9BBDA9D425C}"/>
            </a:ext>
          </a:extLst>
        </p:cNvPr>
        <p:cNvGrpSpPr/>
        <p:nvPr/>
      </p:nvGrpSpPr>
      <p:grpSpPr>
        <a:xfrm>
          <a:off x="0" y="0"/>
          <a:ext cx="0" cy="0"/>
          <a:chOff x="0" y="0"/>
          <a:chExt cx="0" cy="0"/>
        </a:xfrm>
      </p:grpSpPr>
      <p:grpSp>
        <p:nvGrpSpPr>
          <p:cNvPr id="2" name="קבוצה 1">
            <a:extLst>
              <a:ext uri="{FF2B5EF4-FFF2-40B4-BE49-F238E27FC236}">
                <a16:creationId xmlns:a16="http://schemas.microsoft.com/office/drawing/2014/main" id="{24FA927E-28B1-37A8-4BAE-ADDB8C5AC89E}"/>
              </a:ext>
            </a:extLst>
          </p:cNvPr>
          <p:cNvGrpSpPr/>
          <p:nvPr/>
        </p:nvGrpSpPr>
        <p:grpSpPr>
          <a:xfrm>
            <a:off x="1930412" y="344860"/>
            <a:ext cx="9745651" cy="6537138"/>
            <a:chOff x="1930412" y="344860"/>
            <a:chExt cx="9745651" cy="6537138"/>
          </a:xfrm>
        </p:grpSpPr>
        <p:grpSp>
          <p:nvGrpSpPr>
            <p:cNvPr id="21" name="קבוצה 20">
              <a:extLst>
                <a:ext uri="{FF2B5EF4-FFF2-40B4-BE49-F238E27FC236}">
                  <a16:creationId xmlns:a16="http://schemas.microsoft.com/office/drawing/2014/main" id="{983F1866-611B-8B46-DA34-74E3EA8F06AE}"/>
                </a:ext>
              </a:extLst>
            </p:cNvPr>
            <p:cNvGrpSpPr/>
            <p:nvPr/>
          </p:nvGrpSpPr>
          <p:grpSpPr>
            <a:xfrm>
              <a:off x="2505156" y="2121316"/>
              <a:ext cx="7367142" cy="1408176"/>
              <a:chOff x="3084450" y="1700783"/>
              <a:chExt cx="7367142" cy="1408176"/>
            </a:xfrm>
          </p:grpSpPr>
          <p:grpSp>
            <p:nvGrpSpPr>
              <p:cNvPr id="14" name="קבוצה 13">
                <a:extLst>
                  <a:ext uri="{FF2B5EF4-FFF2-40B4-BE49-F238E27FC236}">
                    <a16:creationId xmlns:a16="http://schemas.microsoft.com/office/drawing/2014/main" id="{CC8B37F1-6377-4D4E-B27A-D8632823C0EC}"/>
                  </a:ext>
                </a:extLst>
              </p:cNvPr>
              <p:cNvGrpSpPr/>
              <p:nvPr/>
            </p:nvGrpSpPr>
            <p:grpSpPr>
              <a:xfrm>
                <a:off x="3084450" y="1700783"/>
                <a:ext cx="5744380" cy="1408176"/>
                <a:chOff x="4434840" y="1728216"/>
                <a:chExt cx="5276088" cy="1106424"/>
              </a:xfrm>
            </p:grpSpPr>
            <p:cxnSp>
              <p:nvCxnSpPr>
                <p:cNvPr id="6" name="מחבר חץ ישר 5">
                  <a:extLst>
                    <a:ext uri="{FF2B5EF4-FFF2-40B4-BE49-F238E27FC236}">
                      <a16:creationId xmlns:a16="http://schemas.microsoft.com/office/drawing/2014/main" id="{0932AACC-B6EE-AC5D-4334-2B5F086AB05D}"/>
                    </a:ext>
                  </a:extLst>
                </p:cNvPr>
                <p:cNvCxnSpPr/>
                <p:nvPr/>
              </p:nvCxnSpPr>
              <p:spPr>
                <a:xfrm flipH="1">
                  <a:off x="8961120" y="2281428"/>
                  <a:ext cx="749808" cy="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8" name="קבוצה 7">
                  <a:extLst>
                    <a:ext uri="{FF2B5EF4-FFF2-40B4-BE49-F238E27FC236}">
                      <a16:creationId xmlns:a16="http://schemas.microsoft.com/office/drawing/2014/main" id="{E30D6753-9F4A-9A78-C192-D183604EF1FA}"/>
                    </a:ext>
                  </a:extLst>
                </p:cNvPr>
                <p:cNvGrpSpPr/>
                <p:nvPr/>
              </p:nvGrpSpPr>
              <p:grpSpPr>
                <a:xfrm>
                  <a:off x="6224016" y="1728216"/>
                  <a:ext cx="2293531" cy="1106424"/>
                  <a:chOff x="8961120" y="1728216"/>
                  <a:chExt cx="2293531" cy="1106424"/>
                </a:xfrm>
              </p:grpSpPr>
              <p:sp>
                <p:nvSpPr>
                  <p:cNvPr id="9" name="תיבת טקסט 8">
                    <a:extLst>
                      <a:ext uri="{FF2B5EF4-FFF2-40B4-BE49-F238E27FC236}">
                        <a16:creationId xmlns:a16="http://schemas.microsoft.com/office/drawing/2014/main" id="{84146FB3-3269-1B67-C485-369BEDC14C95}"/>
                      </a:ext>
                    </a:extLst>
                  </p:cNvPr>
                  <p:cNvSpPr txBox="1"/>
                  <p:nvPr/>
                </p:nvSpPr>
                <p:spPr>
                  <a:xfrm>
                    <a:off x="9974491" y="1728216"/>
                    <a:ext cx="1280160" cy="1106424"/>
                  </a:xfrm>
                  <a:prstGeom prst="rect">
                    <a:avLst/>
                  </a:prstGeom>
                  <a:solidFill>
                    <a:srgbClr val="F4B183"/>
                  </a:solidFill>
                  <a:ln w="38100">
                    <a:solidFill>
                      <a:schemeClr val="tx1"/>
                    </a:solidFill>
                  </a:ln>
                </p:spPr>
                <p:txBody>
                  <a:bodyPr wrap="square" rtlCol="1">
                    <a:spAutoFit/>
                  </a:bodyPr>
                  <a:lstStyle/>
                  <a:p>
                    <a:endParaRPr lang="he-IL"/>
                  </a:p>
                </p:txBody>
              </p:sp>
              <p:cxnSp>
                <p:nvCxnSpPr>
                  <p:cNvPr id="10" name="מחבר חץ ישר 9">
                    <a:extLst>
                      <a:ext uri="{FF2B5EF4-FFF2-40B4-BE49-F238E27FC236}">
                        <a16:creationId xmlns:a16="http://schemas.microsoft.com/office/drawing/2014/main" id="{845BDCBF-F6FC-BDC1-7899-C8DB93AB1378}"/>
                      </a:ext>
                    </a:extLst>
                  </p:cNvPr>
                  <p:cNvCxnSpPr/>
                  <p:nvPr/>
                </p:nvCxnSpPr>
                <p:spPr>
                  <a:xfrm flipH="1">
                    <a:off x="8961120" y="2281428"/>
                    <a:ext cx="749808" cy="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12" name="תיבת טקסט 11">
                  <a:extLst>
                    <a:ext uri="{FF2B5EF4-FFF2-40B4-BE49-F238E27FC236}">
                      <a16:creationId xmlns:a16="http://schemas.microsoft.com/office/drawing/2014/main" id="{90A25A05-BA75-3186-EA5F-ABEB055FA940}"/>
                    </a:ext>
                  </a:extLst>
                </p:cNvPr>
                <p:cNvSpPr txBox="1"/>
                <p:nvPr/>
              </p:nvSpPr>
              <p:spPr>
                <a:xfrm>
                  <a:off x="4434840" y="1728216"/>
                  <a:ext cx="1280159" cy="1106424"/>
                </a:xfrm>
                <a:prstGeom prst="rect">
                  <a:avLst/>
                </a:prstGeom>
                <a:solidFill>
                  <a:srgbClr val="F4B183"/>
                </a:solidFill>
                <a:ln w="38100">
                  <a:solidFill>
                    <a:schemeClr val="tx1"/>
                  </a:solidFill>
                </a:ln>
              </p:spPr>
              <p:txBody>
                <a:bodyPr wrap="square" rtlCol="1">
                  <a:spAutoFit/>
                </a:bodyPr>
                <a:lstStyle/>
                <a:p>
                  <a:endParaRPr lang="he-IL"/>
                </a:p>
              </p:txBody>
            </p:sp>
          </p:grpSp>
          <p:sp>
            <p:nvSpPr>
              <p:cNvPr id="15" name="מלבן 14">
                <a:extLst>
                  <a:ext uri="{FF2B5EF4-FFF2-40B4-BE49-F238E27FC236}">
                    <a16:creationId xmlns:a16="http://schemas.microsoft.com/office/drawing/2014/main" id="{7EB01293-1FFC-6F79-96F1-A17B5DD2FDB3}"/>
                  </a:ext>
                </a:extLst>
              </p:cNvPr>
              <p:cNvSpPr/>
              <p:nvPr/>
            </p:nvSpPr>
            <p:spPr>
              <a:xfrm>
                <a:off x="9278383" y="1885445"/>
                <a:ext cx="1081841" cy="830997"/>
              </a:xfrm>
              <a:prstGeom prst="rect">
                <a:avLst/>
              </a:prstGeom>
              <a:noFill/>
            </p:spPr>
            <p:txBody>
              <a:bodyPr wrap="square" lIns="91440" tIns="45720" rIns="91440" bIns="45720">
                <a:spAutoFit/>
              </a:bodyPr>
              <a:lstStyle/>
              <a:p>
                <a:pPr algn="ctr"/>
                <a:r>
                  <a:rPr lang="he-IL" sz="1600" cap="none" spc="0">
                    <a:ln w="10160">
                      <a:solidFill>
                        <a:schemeClr val="bg1"/>
                      </a:solidFill>
                      <a:prstDash val="solid"/>
                    </a:ln>
                    <a:solidFill>
                      <a:schemeClr val="bg1"/>
                    </a:solidFill>
                  </a:rPr>
                  <a:t>עיבוד חלופה מועדפת</a:t>
                </a:r>
              </a:p>
            </p:txBody>
          </p:sp>
          <p:sp>
            <p:nvSpPr>
              <p:cNvPr id="17" name="מלבן 16">
                <a:extLst>
                  <a:ext uri="{FF2B5EF4-FFF2-40B4-BE49-F238E27FC236}">
                    <a16:creationId xmlns:a16="http://schemas.microsoft.com/office/drawing/2014/main" id="{E2365480-97DB-C87C-74E5-64079C8BE4DA}"/>
                  </a:ext>
                </a:extLst>
              </p:cNvPr>
              <p:cNvSpPr/>
              <p:nvPr/>
            </p:nvSpPr>
            <p:spPr>
              <a:xfrm>
                <a:off x="6138032" y="2043304"/>
                <a:ext cx="1393782" cy="707886"/>
              </a:xfrm>
              <a:prstGeom prst="rect">
                <a:avLst/>
              </a:prstGeom>
              <a:noFill/>
            </p:spPr>
            <p:txBody>
              <a:bodyPr wrap="square" lIns="91440" tIns="45720" rIns="91440" bIns="45720">
                <a:spAutoFit/>
              </a:bodyPr>
              <a:lstStyle/>
              <a:p>
                <a:pPr algn="ctr"/>
                <a:r>
                  <a:rPr lang="he-IL" sz="2000" b="1">
                    <a:ln w="10160">
                      <a:solidFill>
                        <a:schemeClr val="tx1"/>
                      </a:solidFill>
                      <a:prstDash val="solid"/>
                    </a:ln>
                    <a:latin typeface="Heebo" pitchFamily="2" charset="-79"/>
                    <a:cs typeface="Heebo" pitchFamily="2" charset="-79"/>
                  </a:rPr>
                  <a:t>הפקדה והתנגדויות</a:t>
                </a:r>
              </a:p>
            </p:txBody>
          </p:sp>
          <p:sp>
            <p:nvSpPr>
              <p:cNvPr id="18" name="מלבן 17">
                <a:extLst>
                  <a:ext uri="{FF2B5EF4-FFF2-40B4-BE49-F238E27FC236}">
                    <a16:creationId xmlns:a16="http://schemas.microsoft.com/office/drawing/2014/main" id="{CD84E557-DC21-1501-8A09-3FE6A152FE70}"/>
                  </a:ext>
                </a:extLst>
              </p:cNvPr>
              <p:cNvSpPr/>
              <p:nvPr/>
            </p:nvSpPr>
            <p:spPr>
              <a:xfrm>
                <a:off x="3240420" y="2037874"/>
                <a:ext cx="1081841" cy="707886"/>
              </a:xfrm>
              <a:prstGeom prst="rect">
                <a:avLst/>
              </a:prstGeom>
              <a:noFill/>
            </p:spPr>
            <p:txBody>
              <a:bodyPr wrap="square" lIns="91440" tIns="45720" rIns="91440" bIns="45720">
                <a:spAutoFit/>
              </a:bodyPr>
              <a:lstStyle/>
              <a:p>
                <a:pPr algn="ctr"/>
                <a:r>
                  <a:rPr lang="he-IL" sz="2000" b="1">
                    <a:ln w="10160">
                      <a:solidFill>
                        <a:schemeClr val="tx1"/>
                      </a:solidFill>
                      <a:prstDash val="solid"/>
                    </a:ln>
                    <a:latin typeface="Heebo" pitchFamily="2" charset="-79"/>
                    <a:cs typeface="Heebo" pitchFamily="2" charset="-79"/>
                  </a:rPr>
                  <a:t>מתן תוקף</a:t>
                </a:r>
              </a:p>
            </p:txBody>
          </p:sp>
          <p:sp>
            <p:nvSpPr>
              <p:cNvPr id="19" name="תיבת טקסט 18">
                <a:extLst>
                  <a:ext uri="{FF2B5EF4-FFF2-40B4-BE49-F238E27FC236}">
                    <a16:creationId xmlns:a16="http://schemas.microsoft.com/office/drawing/2014/main" id="{D9AD1ACC-990A-0618-C267-BE26C326232F}"/>
                  </a:ext>
                </a:extLst>
              </p:cNvPr>
              <p:cNvSpPr txBox="1"/>
              <p:nvPr/>
            </p:nvSpPr>
            <p:spPr>
              <a:xfrm>
                <a:off x="9057809" y="1700783"/>
                <a:ext cx="1393783" cy="1408176"/>
              </a:xfrm>
              <a:prstGeom prst="rect">
                <a:avLst/>
              </a:prstGeom>
              <a:solidFill>
                <a:schemeClr val="accent2">
                  <a:lumMod val="60000"/>
                  <a:lumOff val="40000"/>
                </a:schemeClr>
              </a:solidFill>
              <a:ln w="57150">
                <a:solidFill>
                  <a:schemeClr val="tx2">
                    <a:lumMod val="50000"/>
                    <a:lumOff val="50000"/>
                  </a:schemeClr>
                </a:solidFill>
              </a:ln>
            </p:spPr>
            <p:txBody>
              <a:bodyPr wrap="square" rtlCol="1">
                <a:spAutoFit/>
              </a:bodyPr>
              <a:lstStyle/>
              <a:p>
                <a:endParaRPr lang="he-IL"/>
              </a:p>
            </p:txBody>
          </p:sp>
          <p:sp>
            <p:nvSpPr>
              <p:cNvPr id="20" name="מלבן 19">
                <a:extLst>
                  <a:ext uri="{FF2B5EF4-FFF2-40B4-BE49-F238E27FC236}">
                    <a16:creationId xmlns:a16="http://schemas.microsoft.com/office/drawing/2014/main" id="{AE84201F-9D02-335B-AA1F-3F1936B2ED47}"/>
                  </a:ext>
                </a:extLst>
              </p:cNvPr>
              <p:cNvSpPr/>
              <p:nvPr/>
            </p:nvSpPr>
            <p:spPr>
              <a:xfrm>
                <a:off x="9231689" y="1953035"/>
                <a:ext cx="1081841" cy="1015663"/>
              </a:xfrm>
              <a:prstGeom prst="rect">
                <a:avLst/>
              </a:prstGeom>
              <a:noFill/>
            </p:spPr>
            <p:txBody>
              <a:bodyPr wrap="square" lIns="91440" tIns="45720" rIns="91440" bIns="45720">
                <a:spAutoFit/>
              </a:bodyPr>
              <a:lstStyle/>
              <a:p>
                <a:pPr algn="ctr"/>
                <a:r>
                  <a:rPr lang="he-IL" sz="2000" b="1" cap="none" spc="0">
                    <a:ln w="10160">
                      <a:solidFill>
                        <a:schemeClr val="tx1"/>
                      </a:solidFill>
                      <a:prstDash val="solid"/>
                    </a:ln>
                    <a:latin typeface="Heebo" pitchFamily="2" charset="-79"/>
                    <a:cs typeface="Heebo" pitchFamily="2" charset="-79"/>
                  </a:rPr>
                  <a:t>פיתוח חלופות תכנון</a:t>
                </a:r>
              </a:p>
            </p:txBody>
          </p:sp>
        </p:grpSp>
        <p:grpSp>
          <p:nvGrpSpPr>
            <p:cNvPr id="36" name="קבוצה 35">
              <a:extLst>
                <a:ext uri="{FF2B5EF4-FFF2-40B4-BE49-F238E27FC236}">
                  <a16:creationId xmlns:a16="http://schemas.microsoft.com/office/drawing/2014/main" id="{3AC28F6B-B287-2627-D4E4-77F6102D08C8}"/>
                </a:ext>
              </a:extLst>
            </p:cNvPr>
            <p:cNvGrpSpPr/>
            <p:nvPr/>
          </p:nvGrpSpPr>
          <p:grpSpPr>
            <a:xfrm>
              <a:off x="6236847" y="3776381"/>
              <a:ext cx="3003162" cy="402336"/>
              <a:chOff x="6816141" y="3355848"/>
              <a:chExt cx="3003162" cy="402336"/>
            </a:xfrm>
          </p:grpSpPr>
          <p:cxnSp>
            <p:nvCxnSpPr>
              <p:cNvPr id="30" name="מחבר חץ ישר 29">
                <a:extLst>
                  <a:ext uri="{FF2B5EF4-FFF2-40B4-BE49-F238E27FC236}">
                    <a16:creationId xmlns:a16="http://schemas.microsoft.com/office/drawing/2014/main" id="{84BF704C-D274-9E60-6AEA-84EC784232A0}"/>
                  </a:ext>
                </a:extLst>
              </p:cNvPr>
              <p:cNvCxnSpPr>
                <a:cxnSpLocks/>
              </p:cNvCxnSpPr>
              <p:nvPr/>
            </p:nvCxnSpPr>
            <p:spPr>
              <a:xfrm flipV="1">
                <a:off x="9810159" y="3355848"/>
                <a:ext cx="0" cy="40233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4" name="מחבר ישר 33">
                <a:extLst>
                  <a:ext uri="{FF2B5EF4-FFF2-40B4-BE49-F238E27FC236}">
                    <a16:creationId xmlns:a16="http://schemas.microsoft.com/office/drawing/2014/main" id="{9A83ABD9-DA2A-A31B-CE2F-AE1A3DC42765}"/>
                  </a:ext>
                </a:extLst>
              </p:cNvPr>
              <p:cNvCxnSpPr/>
              <p:nvPr/>
            </p:nvCxnSpPr>
            <p:spPr>
              <a:xfrm flipH="1">
                <a:off x="6816141" y="3758184"/>
                <a:ext cx="3003162" cy="0"/>
              </a:xfrm>
              <a:prstGeom prst="line">
                <a:avLst/>
              </a:prstGeom>
            </p:spPr>
            <p:style>
              <a:lnRef idx="2">
                <a:schemeClr val="dk1"/>
              </a:lnRef>
              <a:fillRef idx="0">
                <a:schemeClr val="dk1"/>
              </a:fillRef>
              <a:effectRef idx="1">
                <a:schemeClr val="dk1"/>
              </a:effectRef>
              <a:fontRef idx="minor">
                <a:schemeClr val="tx1"/>
              </a:fontRef>
            </p:style>
          </p:cxnSp>
          <p:cxnSp>
            <p:nvCxnSpPr>
              <p:cNvPr id="35" name="מחבר חץ ישר 34">
                <a:extLst>
                  <a:ext uri="{FF2B5EF4-FFF2-40B4-BE49-F238E27FC236}">
                    <a16:creationId xmlns:a16="http://schemas.microsoft.com/office/drawing/2014/main" id="{B00FF891-D187-81A1-7650-493EAB53CB5B}"/>
                  </a:ext>
                </a:extLst>
              </p:cNvPr>
              <p:cNvCxnSpPr>
                <a:cxnSpLocks/>
              </p:cNvCxnSpPr>
              <p:nvPr/>
            </p:nvCxnSpPr>
            <p:spPr>
              <a:xfrm flipV="1">
                <a:off x="6816141" y="3355848"/>
                <a:ext cx="0" cy="40233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37" name="תיבת טקסט 36">
              <a:extLst>
                <a:ext uri="{FF2B5EF4-FFF2-40B4-BE49-F238E27FC236}">
                  <a16:creationId xmlns:a16="http://schemas.microsoft.com/office/drawing/2014/main" id="{E6A2DE0B-6D92-E3D0-9CD1-C66266CF0A73}"/>
                </a:ext>
              </a:extLst>
            </p:cNvPr>
            <p:cNvSpPr txBox="1"/>
            <p:nvPr/>
          </p:nvSpPr>
          <p:spPr>
            <a:xfrm>
              <a:off x="6306141" y="3849533"/>
              <a:ext cx="2869265" cy="338554"/>
            </a:xfrm>
            <a:prstGeom prst="rect">
              <a:avLst/>
            </a:prstGeom>
            <a:noFill/>
          </p:spPr>
          <p:txBody>
            <a:bodyPr wrap="square" rtlCol="1">
              <a:spAutoFit/>
            </a:bodyPr>
            <a:lstStyle/>
            <a:p>
              <a:pPr algn="ctr"/>
              <a:r>
                <a:rPr lang="he-IL" sz="1600" b="1">
                  <a:solidFill>
                    <a:srgbClr val="002060"/>
                  </a:solidFill>
                  <a:latin typeface="Heebo" pitchFamily="2" charset="-79"/>
                  <a:cs typeface="Heebo" pitchFamily="2" charset="-79"/>
                </a:rPr>
                <a:t>כ- 24 חודשים</a:t>
              </a:r>
            </a:p>
          </p:txBody>
        </p:sp>
        <p:grpSp>
          <p:nvGrpSpPr>
            <p:cNvPr id="38" name="קבוצה 37">
              <a:extLst>
                <a:ext uri="{FF2B5EF4-FFF2-40B4-BE49-F238E27FC236}">
                  <a16:creationId xmlns:a16="http://schemas.microsoft.com/office/drawing/2014/main" id="{E7F18693-596D-7BA5-43C8-DD927FA6F8C2}"/>
                </a:ext>
              </a:extLst>
            </p:cNvPr>
            <p:cNvGrpSpPr/>
            <p:nvPr/>
          </p:nvGrpSpPr>
          <p:grpSpPr>
            <a:xfrm>
              <a:off x="2887095" y="3785751"/>
              <a:ext cx="3003162" cy="402336"/>
              <a:chOff x="6816141" y="3355848"/>
              <a:chExt cx="3003162" cy="402336"/>
            </a:xfrm>
          </p:grpSpPr>
          <p:cxnSp>
            <p:nvCxnSpPr>
              <p:cNvPr id="39" name="מחבר חץ ישר 38">
                <a:extLst>
                  <a:ext uri="{FF2B5EF4-FFF2-40B4-BE49-F238E27FC236}">
                    <a16:creationId xmlns:a16="http://schemas.microsoft.com/office/drawing/2014/main" id="{5AB93D60-23CD-D84B-1C26-9015AD3684A1}"/>
                  </a:ext>
                </a:extLst>
              </p:cNvPr>
              <p:cNvCxnSpPr>
                <a:cxnSpLocks/>
              </p:cNvCxnSpPr>
              <p:nvPr/>
            </p:nvCxnSpPr>
            <p:spPr>
              <a:xfrm flipV="1">
                <a:off x="9810159" y="3355848"/>
                <a:ext cx="0" cy="40233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0" name="מחבר ישר 39">
                <a:extLst>
                  <a:ext uri="{FF2B5EF4-FFF2-40B4-BE49-F238E27FC236}">
                    <a16:creationId xmlns:a16="http://schemas.microsoft.com/office/drawing/2014/main" id="{B76B5541-0E14-5159-1515-5CD27ED331AD}"/>
                  </a:ext>
                </a:extLst>
              </p:cNvPr>
              <p:cNvCxnSpPr/>
              <p:nvPr/>
            </p:nvCxnSpPr>
            <p:spPr>
              <a:xfrm flipH="1">
                <a:off x="6816141" y="3758184"/>
                <a:ext cx="3003162" cy="0"/>
              </a:xfrm>
              <a:prstGeom prst="line">
                <a:avLst/>
              </a:prstGeom>
            </p:spPr>
            <p:style>
              <a:lnRef idx="2">
                <a:schemeClr val="dk1"/>
              </a:lnRef>
              <a:fillRef idx="0">
                <a:schemeClr val="dk1"/>
              </a:fillRef>
              <a:effectRef idx="1">
                <a:schemeClr val="dk1"/>
              </a:effectRef>
              <a:fontRef idx="minor">
                <a:schemeClr val="tx1"/>
              </a:fontRef>
            </p:style>
          </p:cxnSp>
          <p:cxnSp>
            <p:nvCxnSpPr>
              <p:cNvPr id="41" name="מחבר חץ ישר 40">
                <a:extLst>
                  <a:ext uri="{FF2B5EF4-FFF2-40B4-BE49-F238E27FC236}">
                    <a16:creationId xmlns:a16="http://schemas.microsoft.com/office/drawing/2014/main" id="{3FB5405F-59B2-D14B-F0AE-2003D3345C58}"/>
                  </a:ext>
                </a:extLst>
              </p:cNvPr>
              <p:cNvCxnSpPr>
                <a:cxnSpLocks/>
              </p:cNvCxnSpPr>
              <p:nvPr/>
            </p:nvCxnSpPr>
            <p:spPr>
              <a:xfrm flipV="1">
                <a:off x="6816141" y="3355848"/>
                <a:ext cx="0" cy="40233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42" name="תיבת טקסט 41">
              <a:extLst>
                <a:ext uri="{FF2B5EF4-FFF2-40B4-BE49-F238E27FC236}">
                  <a16:creationId xmlns:a16="http://schemas.microsoft.com/office/drawing/2014/main" id="{7D0662F1-7635-954C-1821-E2E36CF412AC}"/>
                </a:ext>
              </a:extLst>
            </p:cNvPr>
            <p:cNvSpPr txBox="1"/>
            <p:nvPr/>
          </p:nvSpPr>
          <p:spPr>
            <a:xfrm>
              <a:off x="2984118" y="3849533"/>
              <a:ext cx="2869265" cy="338554"/>
            </a:xfrm>
            <a:prstGeom prst="rect">
              <a:avLst/>
            </a:prstGeom>
            <a:noFill/>
          </p:spPr>
          <p:txBody>
            <a:bodyPr wrap="square" rtlCol="1">
              <a:spAutoFit/>
            </a:bodyPr>
            <a:lstStyle/>
            <a:p>
              <a:pPr algn="ctr"/>
              <a:r>
                <a:rPr lang="he-IL" sz="1600" b="1">
                  <a:solidFill>
                    <a:srgbClr val="002060"/>
                  </a:solidFill>
                  <a:latin typeface="OCRB" panose="020F0502020204030204" pitchFamily="49" charset="0"/>
                </a:rPr>
                <a:t>כ- </a:t>
              </a:r>
              <a:r>
                <a:rPr lang="he-IL" sz="1600" b="1">
                  <a:solidFill>
                    <a:srgbClr val="002060"/>
                  </a:solidFill>
                  <a:latin typeface="Heebo" pitchFamily="2" charset="-79"/>
                  <a:cs typeface="Heebo" pitchFamily="2" charset="-79"/>
                </a:rPr>
                <a:t>18</a:t>
              </a:r>
              <a:r>
                <a:rPr lang="he-IL" sz="1600" b="1">
                  <a:solidFill>
                    <a:srgbClr val="002060"/>
                  </a:solidFill>
                  <a:latin typeface="OCRB" panose="020F0502020204030204" pitchFamily="49" charset="0"/>
                </a:rPr>
                <a:t> חודשים</a:t>
              </a:r>
            </a:p>
          </p:txBody>
        </p:sp>
        <p:sp>
          <p:nvSpPr>
            <p:cNvPr id="43" name="תיבת טקסט 42">
              <a:extLst>
                <a:ext uri="{FF2B5EF4-FFF2-40B4-BE49-F238E27FC236}">
                  <a16:creationId xmlns:a16="http://schemas.microsoft.com/office/drawing/2014/main" id="{860A624F-105D-F916-C36D-D71A80DA9BE6}"/>
                </a:ext>
              </a:extLst>
            </p:cNvPr>
            <p:cNvSpPr txBox="1"/>
            <p:nvPr/>
          </p:nvSpPr>
          <p:spPr>
            <a:xfrm>
              <a:off x="5518006" y="1503601"/>
              <a:ext cx="5753293" cy="584775"/>
            </a:xfrm>
            <a:prstGeom prst="rect">
              <a:avLst/>
            </a:prstGeom>
            <a:noFill/>
          </p:spPr>
          <p:txBody>
            <a:bodyPr wrap="square" rtlCol="1">
              <a:spAutoFit/>
            </a:bodyPr>
            <a:lstStyle/>
            <a:p>
              <a:endParaRPr lang="he-IL" sz="3200">
                <a:solidFill>
                  <a:srgbClr val="1E48BC"/>
                </a:solidFill>
                <a:latin typeface="Heebo" pitchFamily="2" charset="-79"/>
                <a:cs typeface="Heebo" pitchFamily="2" charset="-79"/>
              </a:endParaRPr>
            </a:p>
          </p:txBody>
        </p:sp>
        <p:grpSp>
          <p:nvGrpSpPr>
            <p:cNvPr id="47" name="קבוצה 46">
              <a:extLst>
                <a:ext uri="{FF2B5EF4-FFF2-40B4-BE49-F238E27FC236}">
                  <a16:creationId xmlns:a16="http://schemas.microsoft.com/office/drawing/2014/main" id="{AF09291B-EED8-111F-7939-9AFD1E845C32}"/>
                </a:ext>
              </a:extLst>
            </p:cNvPr>
            <p:cNvGrpSpPr/>
            <p:nvPr/>
          </p:nvGrpSpPr>
          <p:grpSpPr>
            <a:xfrm>
              <a:off x="8478514" y="3703229"/>
              <a:ext cx="1783074" cy="1979790"/>
              <a:chOff x="9057808" y="3282696"/>
              <a:chExt cx="1783074" cy="1979790"/>
            </a:xfrm>
          </p:grpSpPr>
          <p:cxnSp>
            <p:nvCxnSpPr>
              <p:cNvPr id="45" name="מחבר חץ ישר 44">
                <a:extLst>
                  <a:ext uri="{FF2B5EF4-FFF2-40B4-BE49-F238E27FC236}">
                    <a16:creationId xmlns:a16="http://schemas.microsoft.com/office/drawing/2014/main" id="{9ED04CF9-778D-5149-0D8D-4CFA327B6539}"/>
                  </a:ext>
                </a:extLst>
              </p:cNvPr>
              <p:cNvCxnSpPr/>
              <p:nvPr/>
            </p:nvCxnSpPr>
            <p:spPr>
              <a:xfrm>
                <a:off x="10040112" y="3282696"/>
                <a:ext cx="0" cy="11612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6" name="תיבת טקסט 45">
                <a:extLst>
                  <a:ext uri="{FF2B5EF4-FFF2-40B4-BE49-F238E27FC236}">
                    <a16:creationId xmlns:a16="http://schemas.microsoft.com/office/drawing/2014/main" id="{E1ECAEED-1BB2-B770-A588-93864FADFCCF}"/>
                  </a:ext>
                </a:extLst>
              </p:cNvPr>
              <p:cNvSpPr txBox="1"/>
              <p:nvPr/>
            </p:nvSpPr>
            <p:spPr>
              <a:xfrm>
                <a:off x="9057808" y="4493045"/>
                <a:ext cx="1783074" cy="769441"/>
              </a:xfrm>
              <a:prstGeom prst="rect">
                <a:avLst/>
              </a:prstGeom>
              <a:noFill/>
              <a:ln w="28575">
                <a:solidFill>
                  <a:srgbClr val="002060"/>
                </a:solidFill>
              </a:ln>
            </p:spPr>
            <p:txBody>
              <a:bodyPr wrap="square" rtlCol="1">
                <a:spAutoFit/>
              </a:bodyPr>
              <a:lstStyle/>
              <a:p>
                <a:pPr algn="ctr"/>
                <a:r>
                  <a:rPr lang="he-IL" sz="1100" b="1">
                    <a:solidFill>
                      <a:srgbClr val="002060"/>
                    </a:solidFill>
                    <a:latin typeface="Heebo" pitchFamily="2" charset="-79"/>
                    <a:cs typeface="Heebo" pitchFamily="2" charset="-79"/>
                  </a:rPr>
                  <a:t>פיתוח חלופות תכנון </a:t>
                </a:r>
              </a:p>
              <a:p>
                <a:pPr algn="ctr"/>
                <a:r>
                  <a:rPr lang="he-IL" sz="1100" b="1">
                    <a:solidFill>
                      <a:srgbClr val="002060"/>
                    </a:solidFill>
                    <a:latin typeface="Heebo" pitchFamily="2" charset="-79"/>
                    <a:cs typeface="Heebo" pitchFamily="2" charset="-79"/>
                  </a:rPr>
                  <a:t>עיבוד חלופה נבחרת</a:t>
                </a:r>
              </a:p>
              <a:p>
                <a:pPr algn="ctr"/>
                <a:r>
                  <a:rPr lang="he-IL" sz="1100" b="1">
                    <a:solidFill>
                      <a:srgbClr val="002060"/>
                    </a:solidFill>
                    <a:latin typeface="Heebo" pitchFamily="2" charset="-79"/>
                    <a:cs typeface="Heebo" pitchFamily="2" charset="-79"/>
                  </a:rPr>
                  <a:t>עריכת מסמכי תכנית להפקדה</a:t>
                </a:r>
              </a:p>
            </p:txBody>
          </p:sp>
        </p:grpSp>
        <p:cxnSp>
          <p:nvCxnSpPr>
            <p:cNvPr id="49" name="מחבר חץ ישר 48">
              <a:extLst>
                <a:ext uri="{FF2B5EF4-FFF2-40B4-BE49-F238E27FC236}">
                  <a16:creationId xmlns:a16="http://schemas.microsoft.com/office/drawing/2014/main" id="{CBF7E791-F8E5-0805-2DC8-7DA8C06134E7}"/>
                </a:ext>
              </a:extLst>
            </p:cNvPr>
            <p:cNvCxnSpPr/>
            <p:nvPr/>
          </p:nvCxnSpPr>
          <p:spPr>
            <a:xfrm>
              <a:off x="6096000" y="3703229"/>
              <a:ext cx="0" cy="11612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50" name="תיבת טקסט 49">
              <a:extLst>
                <a:ext uri="{FF2B5EF4-FFF2-40B4-BE49-F238E27FC236}">
                  <a16:creationId xmlns:a16="http://schemas.microsoft.com/office/drawing/2014/main" id="{8DEA6D35-8058-632B-1454-A26A6C00C0C2}"/>
                </a:ext>
              </a:extLst>
            </p:cNvPr>
            <p:cNvSpPr txBox="1"/>
            <p:nvPr/>
          </p:nvSpPr>
          <p:spPr>
            <a:xfrm>
              <a:off x="5204463" y="4913578"/>
              <a:ext cx="1783074" cy="769441"/>
            </a:xfrm>
            <a:prstGeom prst="rect">
              <a:avLst/>
            </a:prstGeom>
            <a:noFill/>
            <a:ln w="28575">
              <a:solidFill>
                <a:schemeClr val="tx1"/>
              </a:solidFill>
            </a:ln>
          </p:spPr>
          <p:txBody>
            <a:bodyPr wrap="square" rtlCol="1">
              <a:spAutoFit/>
            </a:bodyPr>
            <a:lstStyle/>
            <a:p>
              <a:pPr algn="ctr"/>
              <a:r>
                <a:rPr lang="he-IL" sz="1100" b="1">
                  <a:solidFill>
                    <a:srgbClr val="002060"/>
                  </a:solidFill>
                  <a:latin typeface="Heebo" pitchFamily="2" charset="-79"/>
                  <a:cs typeface="Heebo" pitchFamily="2" charset="-79"/>
                </a:rPr>
                <a:t>דיון להפקדה</a:t>
              </a:r>
            </a:p>
            <a:p>
              <a:pPr algn="ctr"/>
              <a:r>
                <a:rPr lang="he-IL" sz="1100" b="1">
                  <a:solidFill>
                    <a:srgbClr val="002060"/>
                  </a:solidFill>
                  <a:latin typeface="Heebo" pitchFamily="2" charset="-79"/>
                  <a:cs typeface="Heebo" pitchFamily="2" charset="-79"/>
                </a:rPr>
                <a:t>הפקדה בפועל</a:t>
              </a:r>
            </a:p>
            <a:p>
              <a:pPr algn="ctr"/>
              <a:r>
                <a:rPr lang="he-IL" sz="1100" b="1">
                  <a:solidFill>
                    <a:srgbClr val="002060"/>
                  </a:solidFill>
                  <a:latin typeface="Heebo" pitchFamily="2" charset="-79"/>
                  <a:cs typeface="Heebo" pitchFamily="2" charset="-79"/>
                </a:rPr>
                <a:t>פרסום בעיתונות</a:t>
              </a:r>
            </a:p>
            <a:p>
              <a:pPr algn="ctr"/>
              <a:r>
                <a:rPr lang="he-IL" sz="1100" b="1">
                  <a:solidFill>
                    <a:srgbClr val="002060"/>
                  </a:solidFill>
                  <a:latin typeface="Heebo" pitchFamily="2" charset="-79"/>
                  <a:cs typeface="Heebo" pitchFamily="2" charset="-79"/>
                </a:rPr>
                <a:t>דיון התנגדויות</a:t>
              </a:r>
            </a:p>
          </p:txBody>
        </p:sp>
        <p:cxnSp>
          <p:nvCxnSpPr>
            <p:cNvPr id="52" name="מחבר חץ ישר 51">
              <a:extLst>
                <a:ext uri="{FF2B5EF4-FFF2-40B4-BE49-F238E27FC236}">
                  <a16:creationId xmlns:a16="http://schemas.microsoft.com/office/drawing/2014/main" id="{608CD2DD-AEE6-6E2A-D58D-4086F993B1FC}"/>
                </a:ext>
              </a:extLst>
            </p:cNvPr>
            <p:cNvCxnSpPr/>
            <p:nvPr/>
          </p:nvCxnSpPr>
          <p:spPr>
            <a:xfrm>
              <a:off x="2731183" y="3703229"/>
              <a:ext cx="0" cy="11612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53" name="תיבת טקסט 52">
              <a:extLst>
                <a:ext uri="{FF2B5EF4-FFF2-40B4-BE49-F238E27FC236}">
                  <a16:creationId xmlns:a16="http://schemas.microsoft.com/office/drawing/2014/main" id="{7EADC571-C2E6-625F-8615-B5EBD5540544}"/>
                </a:ext>
              </a:extLst>
            </p:cNvPr>
            <p:cNvSpPr txBox="1"/>
            <p:nvPr/>
          </p:nvSpPr>
          <p:spPr>
            <a:xfrm>
              <a:off x="1930412" y="4905332"/>
              <a:ext cx="1692308" cy="769441"/>
            </a:xfrm>
            <a:prstGeom prst="rect">
              <a:avLst/>
            </a:prstGeom>
            <a:noFill/>
            <a:ln w="28575">
              <a:solidFill>
                <a:schemeClr val="tx1"/>
              </a:solidFill>
            </a:ln>
          </p:spPr>
          <p:txBody>
            <a:bodyPr wrap="square" rtlCol="1">
              <a:spAutoFit/>
            </a:bodyPr>
            <a:lstStyle/>
            <a:p>
              <a:pPr algn="ctr"/>
              <a:endParaRPr lang="he-IL" sz="1100" b="1">
                <a:solidFill>
                  <a:srgbClr val="002060"/>
                </a:solidFill>
                <a:latin typeface="Heebo" pitchFamily="2" charset="-79"/>
                <a:cs typeface="Heebo" pitchFamily="2" charset="-79"/>
              </a:endParaRPr>
            </a:p>
            <a:p>
              <a:pPr algn="ctr"/>
              <a:r>
                <a:rPr lang="he-IL" sz="1100" b="1">
                  <a:solidFill>
                    <a:srgbClr val="002060"/>
                  </a:solidFill>
                  <a:latin typeface="Heebo" pitchFamily="2" charset="-79"/>
                  <a:cs typeface="Heebo" pitchFamily="2" charset="-79"/>
                </a:rPr>
                <a:t>תיקון מסמכי תכנית </a:t>
              </a:r>
            </a:p>
            <a:p>
              <a:pPr algn="ctr"/>
              <a:r>
                <a:rPr lang="he-IL" sz="1100" b="1">
                  <a:solidFill>
                    <a:srgbClr val="002060"/>
                  </a:solidFill>
                  <a:latin typeface="Heebo" pitchFamily="2" charset="-79"/>
                  <a:cs typeface="Heebo" pitchFamily="2" charset="-79"/>
                </a:rPr>
                <a:t>מתן תוקף</a:t>
              </a:r>
            </a:p>
            <a:p>
              <a:pPr algn="ctr"/>
              <a:endParaRPr lang="he-IL" sz="1100" b="1">
                <a:solidFill>
                  <a:srgbClr val="002060"/>
                </a:solidFill>
                <a:latin typeface="Heebo" pitchFamily="2" charset="-79"/>
                <a:cs typeface="Heebo" pitchFamily="2" charset="-79"/>
              </a:endParaRPr>
            </a:p>
          </p:txBody>
        </p:sp>
        <p:grpSp>
          <p:nvGrpSpPr>
            <p:cNvPr id="55" name="Group 6">
              <a:extLst>
                <a:ext uri="{FF2B5EF4-FFF2-40B4-BE49-F238E27FC236}">
                  <a16:creationId xmlns:a16="http://schemas.microsoft.com/office/drawing/2014/main" id="{233284DC-FCFC-DF97-CCEC-B9C30C8CE05B}"/>
                </a:ext>
              </a:extLst>
            </p:cNvPr>
            <p:cNvGrpSpPr/>
            <p:nvPr/>
          </p:nvGrpSpPr>
          <p:grpSpPr>
            <a:xfrm>
              <a:off x="2023847" y="6266054"/>
              <a:ext cx="8558253" cy="615944"/>
              <a:chOff x="1901363" y="6047503"/>
              <a:chExt cx="8811992" cy="773979"/>
            </a:xfrm>
          </p:grpSpPr>
          <p:pic>
            <p:nvPicPr>
              <p:cNvPr id="56" name="תמונה 9">
                <a:extLst>
                  <a:ext uri="{FF2B5EF4-FFF2-40B4-BE49-F238E27FC236}">
                    <a16:creationId xmlns:a16="http://schemas.microsoft.com/office/drawing/2014/main" id="{A50ECF45-45B6-524B-3172-037E92F7ED02}"/>
                  </a:ext>
                </a:extLst>
              </p:cNvPr>
              <p:cNvPicPr>
                <a:picLocks noChangeAspect="1"/>
              </p:cNvPicPr>
              <p:nvPr/>
            </p:nvPicPr>
            <p:blipFill>
              <a:blip r:embed="rId2"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57" name="Picture 17">
                <a:extLst>
                  <a:ext uri="{FF2B5EF4-FFF2-40B4-BE49-F238E27FC236}">
                    <a16:creationId xmlns:a16="http://schemas.microsoft.com/office/drawing/2014/main" id="{FEF9A731-CED4-9988-22B7-4CF91B381A29}"/>
                  </a:ext>
                </a:extLst>
              </p:cNvPr>
              <p:cNvPicPr>
                <a:picLocks noChangeAspect="1"/>
              </p:cNvPicPr>
              <p:nvPr/>
            </p:nvPicPr>
            <p:blipFill>
              <a:blip r:embed="rId3"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58" name="Picture 18">
                <a:extLst>
                  <a:ext uri="{FF2B5EF4-FFF2-40B4-BE49-F238E27FC236}">
                    <a16:creationId xmlns:a16="http://schemas.microsoft.com/office/drawing/2014/main" id="{E0810ABE-A7F3-B06C-DF4D-9D4D2EE81D11}"/>
                  </a:ext>
                </a:extLst>
              </p:cNvPr>
              <p:cNvPicPr>
                <a:picLocks noChangeAspect="1"/>
              </p:cNvPicPr>
              <p:nvPr/>
            </p:nvPicPr>
            <p:blipFill>
              <a:blip r:embed="rId4"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59" name="Picture 19">
                <a:extLst>
                  <a:ext uri="{FF2B5EF4-FFF2-40B4-BE49-F238E27FC236}">
                    <a16:creationId xmlns:a16="http://schemas.microsoft.com/office/drawing/2014/main" id="{9034F231-4C42-4833-657A-F0E0942C6C2C}"/>
                  </a:ext>
                </a:extLst>
              </p:cNvPr>
              <p:cNvPicPr>
                <a:picLocks noChangeAspect="1"/>
              </p:cNvPicPr>
              <p:nvPr/>
            </p:nvPicPr>
            <p:blipFill>
              <a:blip r:embed="rId5">
                <a:alphaModFix amt="35000"/>
              </a:blip>
              <a:stretch>
                <a:fillRect/>
              </a:stretch>
            </p:blipFill>
            <p:spPr>
              <a:xfrm>
                <a:off x="3610895" y="6247754"/>
                <a:ext cx="1169922" cy="354196"/>
              </a:xfrm>
              <a:prstGeom prst="rect">
                <a:avLst/>
              </a:prstGeom>
            </p:spPr>
          </p:pic>
          <p:pic>
            <p:nvPicPr>
              <p:cNvPr id="60" name="Picture 20">
                <a:extLst>
                  <a:ext uri="{FF2B5EF4-FFF2-40B4-BE49-F238E27FC236}">
                    <a16:creationId xmlns:a16="http://schemas.microsoft.com/office/drawing/2014/main" id="{CC45ED1A-B8B0-EA32-CE25-0A1F34162577}"/>
                  </a:ext>
                </a:extLst>
              </p:cNvPr>
              <p:cNvPicPr>
                <a:picLocks noChangeAspect="1"/>
              </p:cNvPicPr>
              <p:nvPr/>
            </p:nvPicPr>
            <p:blipFill rotWithShape="1">
              <a:blip r:embed="rId6">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61" name="תמונה 11" descr="תמונה שמכילה גרפיקה, גופן, לוגו, צילום מסך&#10;&#10;התיאור נוצר באופן אוטומטי">
                <a:extLst>
                  <a:ext uri="{FF2B5EF4-FFF2-40B4-BE49-F238E27FC236}">
                    <a16:creationId xmlns:a16="http://schemas.microsoft.com/office/drawing/2014/main" id="{A5D63606-2888-7604-AD8F-8736F78554E6}"/>
                  </a:ext>
                </a:extLst>
              </p:cNvPr>
              <p:cNvPicPr>
                <a:picLocks noChangeAspect="1"/>
              </p:cNvPicPr>
              <p:nvPr/>
            </p:nvPicPr>
            <p:blipFill>
              <a:blip r:embed="rId7">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62" name="Picture 4" descr="עיריית רעננה - עירייה - רעננה עירי - סמל העיר">
                <a:extLst>
                  <a:ext uri="{FF2B5EF4-FFF2-40B4-BE49-F238E27FC236}">
                    <a16:creationId xmlns:a16="http://schemas.microsoft.com/office/drawing/2014/main" id="{E5094534-9D59-8326-5628-28E49FB39BAC}"/>
                  </a:ext>
                </a:extLst>
              </p:cNvPr>
              <p:cNvPicPr>
                <a:picLocks noChangeAspect="1" noChangeArrowheads="1"/>
              </p:cNvPicPr>
              <p:nvPr/>
            </p:nvPicPr>
            <p:blipFill>
              <a:blip r:embed="rId8">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7" name="מחבר ישר 20">
              <a:extLst>
                <a:ext uri="{FF2B5EF4-FFF2-40B4-BE49-F238E27FC236}">
                  <a16:creationId xmlns:a16="http://schemas.microsoft.com/office/drawing/2014/main" id="{C2F50ACA-AAF2-8F3D-0FBF-40AEECA4B0E4}"/>
                </a:ext>
              </a:extLst>
            </p:cNvPr>
            <p:cNvCxnSpPr/>
            <p:nvPr/>
          </p:nvCxnSpPr>
          <p:spPr>
            <a:xfrm>
              <a:off x="9587831" y="908050"/>
              <a:ext cx="2088232"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sp>
          <p:nvSpPr>
            <p:cNvPr id="11" name="כותרת 1">
              <a:extLst>
                <a:ext uri="{FF2B5EF4-FFF2-40B4-BE49-F238E27FC236}">
                  <a16:creationId xmlns:a16="http://schemas.microsoft.com/office/drawing/2014/main" id="{C5A0F0C9-CCA2-2B5A-7CC9-EC9204D150D4}"/>
                </a:ext>
              </a:extLst>
            </p:cNvPr>
            <p:cNvSpPr txBox="1">
              <a:spLocks/>
            </p:cNvSpPr>
            <p:nvPr/>
          </p:nvSpPr>
          <p:spPr>
            <a:xfrm>
              <a:off x="2899930" y="344860"/>
              <a:ext cx="8776133" cy="5631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he-IL" sz="3200" b="1">
                  <a:solidFill>
                    <a:srgbClr val="1E48BC"/>
                  </a:solidFill>
                  <a:latin typeface="Heebo" pitchFamily="2" charset="-79"/>
                  <a:ea typeface="+mn-ea"/>
                  <a:cs typeface="Heebo" pitchFamily="2" charset="-79"/>
                </a:rPr>
                <a:t>תהליך התכנון ולוחות זמנים</a:t>
              </a:r>
            </a:p>
          </p:txBody>
        </p:sp>
        <p:sp>
          <p:nvSpPr>
            <p:cNvPr id="22" name="TextBox 21">
              <a:extLst>
                <a:ext uri="{FF2B5EF4-FFF2-40B4-BE49-F238E27FC236}">
                  <a16:creationId xmlns:a16="http://schemas.microsoft.com/office/drawing/2014/main" id="{82116F59-724C-54B8-81ED-10484BB0EE6E}"/>
                </a:ext>
              </a:extLst>
            </p:cNvPr>
            <p:cNvSpPr txBox="1"/>
            <p:nvPr/>
          </p:nvSpPr>
          <p:spPr>
            <a:xfrm>
              <a:off x="4963227" y="1240304"/>
              <a:ext cx="6096000" cy="400110"/>
            </a:xfrm>
            <a:prstGeom prst="rect">
              <a:avLst/>
            </a:prstGeom>
            <a:noFill/>
          </p:spPr>
          <p:txBody>
            <a:bodyPr wrap="square">
              <a:spAutoFit/>
            </a:bodyPr>
            <a:lstStyle/>
            <a:p>
              <a:r>
                <a:rPr lang="he-IL" sz="2000" b="1">
                  <a:solidFill>
                    <a:srgbClr val="1E48BC"/>
                  </a:solidFill>
                  <a:latin typeface="Heebo" pitchFamily="2" charset="-79"/>
                  <a:cs typeface="Heebo" pitchFamily="2" charset="-79"/>
                </a:rPr>
                <a:t>סטטוס נוכחי: </a:t>
              </a:r>
              <a:r>
                <a:rPr lang="he-IL" sz="2000">
                  <a:solidFill>
                    <a:srgbClr val="1E48BC"/>
                  </a:solidFill>
                  <a:latin typeface="Heebo" pitchFamily="2" charset="-79"/>
                  <a:cs typeface="Heebo" pitchFamily="2" charset="-79"/>
                </a:rPr>
                <a:t>פיתוח חלופות תכנון</a:t>
              </a:r>
            </a:p>
          </p:txBody>
        </p:sp>
      </p:grpSp>
    </p:spTree>
    <p:extLst>
      <p:ext uri="{BB962C8B-B14F-4D97-AF65-F5344CB8AC3E}">
        <p14:creationId xmlns:p14="http://schemas.microsoft.com/office/powerpoint/2010/main" val="74292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391C7-2740-0BCA-F511-7B4C728C83A5}"/>
            </a:ext>
          </a:extLst>
        </p:cNvPr>
        <p:cNvGrpSpPr/>
        <p:nvPr/>
      </p:nvGrpSpPr>
      <p:grpSpPr>
        <a:xfrm>
          <a:off x="0" y="0"/>
          <a:ext cx="0" cy="0"/>
          <a:chOff x="0" y="0"/>
          <a:chExt cx="0" cy="0"/>
        </a:xfrm>
      </p:grpSpPr>
      <p:sp>
        <p:nvSpPr>
          <p:cNvPr id="14" name="כותרת 1">
            <a:extLst>
              <a:ext uri="{FF2B5EF4-FFF2-40B4-BE49-F238E27FC236}">
                <a16:creationId xmlns:a16="http://schemas.microsoft.com/office/drawing/2014/main" id="{BB9A7523-EE29-72F0-51E1-C8208EFE00B2}"/>
              </a:ext>
            </a:extLst>
          </p:cNvPr>
          <p:cNvSpPr>
            <a:spLocks noGrp="1"/>
          </p:cNvSpPr>
          <p:nvPr>
            <p:ph type="title" idx="4294967295"/>
          </p:nvPr>
        </p:nvSpPr>
        <p:spPr>
          <a:xfrm>
            <a:off x="5905501" y="344860"/>
            <a:ext cx="5770562" cy="563190"/>
          </a:xfrm>
        </p:spPr>
        <p:txBody>
          <a:bodyPr>
            <a:noAutofit/>
          </a:bodyPr>
          <a:lstStyle/>
          <a:p>
            <a:pPr algn="r"/>
            <a:r>
              <a:rPr lang="he-IL" sz="3200" b="1" kern="1800">
                <a:solidFill>
                  <a:srgbClr val="1E48BC"/>
                </a:solidFill>
                <a:latin typeface="Heebo" pitchFamily="2" charset="-79"/>
                <a:cs typeface="Heebo" pitchFamily="2" charset="-79"/>
              </a:rPr>
              <a:t>נשמח לעמוד לשירותכם!</a:t>
            </a:r>
          </a:p>
        </p:txBody>
      </p:sp>
      <p:cxnSp>
        <p:nvCxnSpPr>
          <p:cNvPr id="21" name="מחבר ישר 20">
            <a:extLst>
              <a:ext uri="{FF2B5EF4-FFF2-40B4-BE49-F238E27FC236}">
                <a16:creationId xmlns:a16="http://schemas.microsoft.com/office/drawing/2014/main" id="{DD60585E-D339-A575-B16E-CE3AF52175A2}"/>
              </a:ext>
            </a:extLst>
          </p:cNvPr>
          <p:cNvCxnSpPr/>
          <p:nvPr/>
        </p:nvCxnSpPr>
        <p:spPr>
          <a:xfrm>
            <a:off x="9587831" y="908050"/>
            <a:ext cx="2088232" cy="0"/>
          </a:xfrm>
          <a:prstGeom prst="line">
            <a:avLst/>
          </a:prstGeom>
          <a:ln w="57150" cap="rnd">
            <a:solidFill>
              <a:srgbClr val="F57D32"/>
            </a:solidFill>
          </a:ln>
        </p:spPr>
        <p:style>
          <a:lnRef idx="1">
            <a:schemeClr val="accent1"/>
          </a:lnRef>
          <a:fillRef idx="0">
            <a:schemeClr val="accent1"/>
          </a:fillRef>
          <a:effectRef idx="0">
            <a:schemeClr val="accent1"/>
          </a:effectRef>
          <a:fontRef idx="minor">
            <a:schemeClr val="tx1"/>
          </a:fontRef>
        </p:style>
      </p:cxnSp>
      <p:sp>
        <p:nvSpPr>
          <p:cNvPr id="3" name="תיבת טקסט 1">
            <a:extLst>
              <a:ext uri="{FF2B5EF4-FFF2-40B4-BE49-F238E27FC236}">
                <a16:creationId xmlns:a16="http://schemas.microsoft.com/office/drawing/2014/main" id="{693553E9-4DAE-8278-A948-ADB7E3719F30}"/>
              </a:ext>
            </a:extLst>
          </p:cNvPr>
          <p:cNvSpPr txBox="1"/>
          <p:nvPr/>
        </p:nvSpPr>
        <p:spPr>
          <a:xfrm>
            <a:off x="2275774" y="1667034"/>
            <a:ext cx="9589655" cy="3724096"/>
          </a:xfrm>
          <a:prstGeom prst="rect">
            <a:avLst/>
          </a:prstGeom>
          <a:noFill/>
        </p:spPr>
        <p:txBody>
          <a:bodyPr wrap="square" lIns="91440" tIns="45720" rIns="91440" bIns="45720" rtlCol="1" anchor="t">
            <a:spAutoFit/>
          </a:bodyPr>
          <a:lstStyle/>
          <a:p>
            <a:pPr algn="r" rtl="1">
              <a:lnSpc>
                <a:spcPct val="150000"/>
              </a:lnSpc>
            </a:pPr>
            <a:r>
              <a:rPr lang="he-IL" sz="3200" b="1">
                <a:solidFill>
                  <a:srgbClr val="1E48BC"/>
                </a:solidFill>
                <a:latin typeface="Heebo"/>
                <a:cs typeface="Heebo"/>
              </a:rPr>
              <a:t>יועצת חברתית מטעם הרשות להתחדשות עירונית:</a:t>
            </a:r>
          </a:p>
          <a:p>
            <a:pPr>
              <a:lnSpc>
                <a:spcPct val="150000"/>
              </a:lnSpc>
            </a:pPr>
            <a:r>
              <a:rPr lang="he-IL" sz="3200" b="1">
                <a:solidFill>
                  <a:srgbClr val="1E48BC"/>
                </a:solidFill>
                <a:latin typeface="Heebo"/>
                <a:cs typeface="Heebo"/>
              </a:rPr>
              <a:t>לחן כנרות </a:t>
            </a:r>
            <a:r>
              <a:rPr lang="en-US" sz="3200" b="1">
                <a:solidFill>
                  <a:srgbClr val="1E48BC"/>
                </a:solidFill>
                <a:latin typeface="Heebo"/>
                <a:cs typeface="Heebo"/>
              </a:rPr>
              <a:t>072-2211599</a:t>
            </a:r>
            <a:r>
              <a:rPr lang="he-IL" sz="3200" b="1">
                <a:solidFill>
                  <a:srgbClr val="1E48BC"/>
                </a:solidFill>
                <a:latin typeface="Heebo"/>
                <a:cs typeface="Heebo"/>
              </a:rPr>
              <a:t>, </a:t>
            </a:r>
            <a:r>
              <a:rPr lang="en-US" sz="3200" b="1">
                <a:solidFill>
                  <a:srgbClr val="1E48BC"/>
                </a:solidFill>
                <a:latin typeface="Heebo"/>
                <a:cs typeface="Heebo"/>
                <a:hlinkClick r:id="rId2">
                  <a:extLst>
                    <a:ext uri="{A12FA001-AC4F-418D-AE19-62706E023703}">
                      <ahyp:hlinkClr xmlns:ahyp="http://schemas.microsoft.com/office/drawing/2018/hyperlinkcolor" val="tx"/>
                    </a:ext>
                  </a:extLst>
                </a:hlinkClick>
              </a:rPr>
              <a:t>lahan@bncr.co.il</a:t>
            </a:r>
          </a:p>
          <a:p>
            <a:pPr>
              <a:lnSpc>
                <a:spcPct val="150000"/>
              </a:lnSpc>
            </a:pPr>
            <a:endParaRPr lang="en-US" sz="3200" b="1">
              <a:solidFill>
                <a:srgbClr val="1E48BC"/>
              </a:solidFill>
              <a:latin typeface="Heebo" panose="00000500000000000000" pitchFamily="2" charset="-79"/>
              <a:cs typeface="Heebo" panose="00000500000000000000" pitchFamily="2" charset="-79"/>
            </a:endParaRPr>
          </a:p>
          <a:p>
            <a:pPr>
              <a:lnSpc>
                <a:spcPct val="150000"/>
              </a:lnSpc>
            </a:pPr>
            <a:r>
              <a:rPr lang="he-IL" sz="3200" b="1" err="1">
                <a:solidFill>
                  <a:srgbClr val="1E48BC"/>
                </a:solidFill>
                <a:latin typeface="Heebo"/>
                <a:cs typeface="Heebo"/>
              </a:rPr>
              <a:t>מינהלת</a:t>
            </a:r>
            <a:r>
              <a:rPr lang="he-IL" sz="3200" b="1">
                <a:solidFill>
                  <a:srgbClr val="1E48BC"/>
                </a:solidFill>
                <a:latin typeface="Heebo"/>
                <a:cs typeface="Heebo"/>
              </a:rPr>
              <a:t> עסקים רעננה:</a:t>
            </a:r>
          </a:p>
          <a:p>
            <a:pPr>
              <a:lnSpc>
                <a:spcPct val="150000"/>
              </a:lnSpc>
            </a:pPr>
            <a:r>
              <a:rPr lang="he-IL" sz="3200" b="1">
                <a:solidFill>
                  <a:srgbClr val="1E48BC"/>
                </a:solidFill>
                <a:latin typeface="Heebo"/>
                <a:cs typeface="Heebo"/>
              </a:rPr>
              <a:t>09-7400270, </a:t>
            </a:r>
            <a:r>
              <a:rPr lang="en-US" sz="3200" b="1">
                <a:solidFill>
                  <a:srgbClr val="1E48BC"/>
                </a:solidFill>
                <a:latin typeface="Heebo"/>
                <a:cs typeface="Heebo"/>
              </a:rPr>
              <a:t>innovationcenter@raanana.muni.il</a:t>
            </a:r>
            <a:endParaRPr lang="he-IL" sz="3200" b="1">
              <a:solidFill>
                <a:srgbClr val="1E48BC"/>
              </a:solidFill>
              <a:latin typeface="Heebo"/>
              <a:cs typeface="Heebo"/>
            </a:endParaRPr>
          </a:p>
        </p:txBody>
      </p:sp>
      <p:pic>
        <p:nvPicPr>
          <p:cNvPr id="6" name="תמונה 4" descr="תמונה שמכילה צעצוע&#10;&#10;התיאור נוצר באופן אוטומטי">
            <a:extLst>
              <a:ext uri="{FF2B5EF4-FFF2-40B4-BE49-F238E27FC236}">
                <a16:creationId xmlns:a16="http://schemas.microsoft.com/office/drawing/2014/main" id="{EEDC8798-188F-C0A9-05E2-70E671A568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992102"/>
            <a:ext cx="2514600" cy="2514600"/>
          </a:xfrm>
          <a:prstGeom prst="rect">
            <a:avLst/>
          </a:prstGeom>
        </p:spPr>
      </p:pic>
      <p:grpSp>
        <p:nvGrpSpPr>
          <p:cNvPr id="2" name="Group 1">
            <a:extLst>
              <a:ext uri="{FF2B5EF4-FFF2-40B4-BE49-F238E27FC236}">
                <a16:creationId xmlns:a16="http://schemas.microsoft.com/office/drawing/2014/main" id="{25C583F1-E1F2-C832-8493-82DD537B00FB}"/>
              </a:ext>
            </a:extLst>
          </p:cNvPr>
          <p:cNvGrpSpPr/>
          <p:nvPr/>
        </p:nvGrpSpPr>
        <p:grpSpPr>
          <a:xfrm>
            <a:off x="2023847" y="6224301"/>
            <a:ext cx="8558253" cy="615944"/>
            <a:chOff x="1901363" y="6047503"/>
            <a:chExt cx="8811992" cy="773979"/>
          </a:xfrm>
        </p:grpSpPr>
        <p:pic>
          <p:nvPicPr>
            <p:cNvPr id="5" name="תמונה 9">
              <a:extLst>
                <a:ext uri="{FF2B5EF4-FFF2-40B4-BE49-F238E27FC236}">
                  <a16:creationId xmlns:a16="http://schemas.microsoft.com/office/drawing/2014/main" id="{E5A6843F-1324-88C9-E06B-D8CD17AF736F}"/>
                </a:ext>
              </a:extLst>
            </p:cNvPr>
            <p:cNvPicPr>
              <a:picLocks noChangeAspect="1"/>
            </p:cNvPicPr>
            <p:nvPr/>
          </p:nvPicPr>
          <p:blipFill>
            <a:blip r:embed="rId4"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7" name="Picture 6">
              <a:extLst>
                <a:ext uri="{FF2B5EF4-FFF2-40B4-BE49-F238E27FC236}">
                  <a16:creationId xmlns:a16="http://schemas.microsoft.com/office/drawing/2014/main" id="{176682EB-9BBE-39F7-8058-030D10886769}"/>
                </a:ext>
              </a:extLst>
            </p:cNvPr>
            <p:cNvPicPr>
              <a:picLocks noChangeAspect="1"/>
            </p:cNvPicPr>
            <p:nvPr/>
          </p:nvPicPr>
          <p:blipFill>
            <a:blip r:embed="rId5"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8" name="Picture 7">
              <a:extLst>
                <a:ext uri="{FF2B5EF4-FFF2-40B4-BE49-F238E27FC236}">
                  <a16:creationId xmlns:a16="http://schemas.microsoft.com/office/drawing/2014/main" id="{7566E8A0-D515-C48F-B18B-F2F160873B3F}"/>
                </a:ext>
              </a:extLst>
            </p:cNvPr>
            <p:cNvPicPr>
              <a:picLocks noChangeAspect="1"/>
            </p:cNvPicPr>
            <p:nvPr/>
          </p:nvPicPr>
          <p:blipFill>
            <a:blip r:embed="rId6"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9" name="Picture 8">
              <a:extLst>
                <a:ext uri="{FF2B5EF4-FFF2-40B4-BE49-F238E27FC236}">
                  <a16:creationId xmlns:a16="http://schemas.microsoft.com/office/drawing/2014/main" id="{E194BA41-0A4C-1FBB-E1CF-1FFA51B00540}"/>
                </a:ext>
              </a:extLst>
            </p:cNvPr>
            <p:cNvPicPr>
              <a:picLocks noChangeAspect="1"/>
            </p:cNvPicPr>
            <p:nvPr/>
          </p:nvPicPr>
          <p:blipFill>
            <a:blip r:embed="rId7">
              <a:alphaModFix amt="35000"/>
            </a:blip>
            <a:stretch>
              <a:fillRect/>
            </a:stretch>
          </p:blipFill>
          <p:spPr>
            <a:xfrm>
              <a:off x="3610895" y="6247754"/>
              <a:ext cx="1169922" cy="354196"/>
            </a:xfrm>
            <a:prstGeom prst="rect">
              <a:avLst/>
            </a:prstGeom>
          </p:spPr>
        </p:pic>
        <p:pic>
          <p:nvPicPr>
            <p:cNvPr id="10" name="Picture 9">
              <a:extLst>
                <a:ext uri="{FF2B5EF4-FFF2-40B4-BE49-F238E27FC236}">
                  <a16:creationId xmlns:a16="http://schemas.microsoft.com/office/drawing/2014/main" id="{95EDCE4B-42C4-FB1A-A5D3-2BEC665FE2F1}"/>
                </a:ext>
              </a:extLst>
            </p:cNvPr>
            <p:cNvPicPr>
              <a:picLocks noChangeAspect="1"/>
            </p:cNvPicPr>
            <p:nvPr/>
          </p:nvPicPr>
          <p:blipFill rotWithShape="1">
            <a:blip r:embed="rId8">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19" name="תמונה 11" descr="תמונה שמכילה גרפיקה, גופן, לוגו, צילום מסך&#10;&#10;התיאור נוצר באופן אוטומטי">
              <a:extLst>
                <a:ext uri="{FF2B5EF4-FFF2-40B4-BE49-F238E27FC236}">
                  <a16:creationId xmlns:a16="http://schemas.microsoft.com/office/drawing/2014/main" id="{B504CEC3-9D39-449E-49D1-1DD09564930D}"/>
                </a:ext>
              </a:extLst>
            </p:cNvPr>
            <p:cNvPicPr>
              <a:picLocks noChangeAspect="1"/>
            </p:cNvPicPr>
            <p:nvPr/>
          </p:nvPicPr>
          <p:blipFill>
            <a:blip r:embed="rId9">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20" name="Picture 4" descr="עיריית רעננה - עירייה - רעננה עירי - סמל העיר">
              <a:extLst>
                <a:ext uri="{FF2B5EF4-FFF2-40B4-BE49-F238E27FC236}">
                  <a16:creationId xmlns:a16="http://schemas.microsoft.com/office/drawing/2014/main" id="{33D64C23-6E69-1F03-961B-BFB7350A83C3}"/>
                </a:ext>
              </a:extLst>
            </p:cNvPr>
            <p:cNvPicPr>
              <a:picLocks noChangeAspect="1" noChangeArrowheads="1"/>
            </p:cNvPicPr>
            <p:nvPr/>
          </p:nvPicPr>
          <p:blipFill>
            <a:blip r:embed="rId10">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Slide Number Placeholder 1">
            <a:extLst>
              <a:ext uri="{FF2B5EF4-FFF2-40B4-BE49-F238E27FC236}">
                <a16:creationId xmlns:a16="http://schemas.microsoft.com/office/drawing/2014/main" id="{08AAADAF-A485-0302-89FA-3510116A3DDF}"/>
              </a:ext>
            </a:extLst>
          </p:cNvPr>
          <p:cNvSpPr txBox="1">
            <a:spLocks/>
          </p:cNvSpPr>
          <p:nvPr/>
        </p:nvSpPr>
        <p:spPr>
          <a:xfrm>
            <a:off x="11396215" y="6513890"/>
            <a:ext cx="690920" cy="298872"/>
          </a:xfrm>
          <a:prstGeom prst="rect">
            <a:avLst/>
          </a:prstGeom>
        </p:spPr>
        <p:txBody>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fld id="{F36D83D4-5876-48AB-ABD6-4DF4AD9B01FA}" type="slidenum">
              <a:rPr lang="he-IL" sz="1200" smtClean="0">
                <a:solidFill>
                  <a:schemeClr val="accent3"/>
                </a:solidFill>
                <a:latin typeface="Heebo" pitchFamily="2" charset="-79"/>
                <a:cs typeface="Heebo" pitchFamily="2" charset="-79"/>
              </a:rPr>
              <a:pPr/>
              <a:t>22</a:t>
            </a:fld>
            <a:endParaRPr lang="he-IL" sz="1200">
              <a:solidFill>
                <a:schemeClr val="accent3"/>
              </a:solidFill>
              <a:latin typeface="Heebo" pitchFamily="2" charset="-79"/>
              <a:cs typeface="Heebo" pitchFamily="2" charset="-79"/>
            </a:endParaRPr>
          </a:p>
        </p:txBody>
      </p:sp>
    </p:spTree>
    <p:extLst>
      <p:ext uri="{BB962C8B-B14F-4D97-AF65-F5344CB8AC3E}">
        <p14:creationId xmlns:p14="http://schemas.microsoft.com/office/powerpoint/2010/main" val="2444562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24B07-F2FB-7D4A-5B89-F07E05D9170B}"/>
            </a:ext>
          </a:extLst>
        </p:cNvPr>
        <p:cNvGrpSpPr/>
        <p:nvPr/>
      </p:nvGrpSpPr>
      <p:grpSpPr>
        <a:xfrm>
          <a:off x="0" y="0"/>
          <a:ext cx="0" cy="0"/>
          <a:chOff x="0" y="0"/>
          <a:chExt cx="0" cy="0"/>
        </a:xfrm>
      </p:grpSpPr>
      <p:sp>
        <p:nvSpPr>
          <p:cNvPr id="10" name="כותרת 1">
            <a:extLst>
              <a:ext uri="{FF2B5EF4-FFF2-40B4-BE49-F238E27FC236}">
                <a16:creationId xmlns:a16="http://schemas.microsoft.com/office/drawing/2014/main" id="{DCDFDDB5-1FC8-6AFF-53E8-081EA62D6EF6}"/>
              </a:ext>
            </a:extLst>
          </p:cNvPr>
          <p:cNvSpPr txBox="1">
            <a:spLocks/>
          </p:cNvSpPr>
          <p:nvPr/>
        </p:nvSpPr>
        <p:spPr>
          <a:xfrm>
            <a:off x="334963" y="2363190"/>
            <a:ext cx="11522075" cy="1472540"/>
          </a:xfrm>
          <a:prstGeom prst="rect">
            <a:avLst/>
          </a:prstGeom>
        </p:spPr>
        <p:txBody>
          <a:bodyPr lIns="91440" tIns="45720" rIns="91440" bIns="45720" anchor="ctr">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r>
              <a:rPr lang="he-IL" sz="6600" kern="1800">
                <a:solidFill>
                  <a:srgbClr val="1E48BC"/>
                </a:solidFill>
                <a:latin typeface="Heebo Black"/>
                <a:cs typeface="Heebo Black"/>
              </a:rPr>
              <a:t>התייחסות ושאלות</a:t>
            </a:r>
            <a:endParaRPr lang="he-IL"/>
          </a:p>
        </p:txBody>
      </p:sp>
      <p:cxnSp>
        <p:nvCxnSpPr>
          <p:cNvPr id="11" name="מחבר ישר 10">
            <a:extLst>
              <a:ext uri="{FF2B5EF4-FFF2-40B4-BE49-F238E27FC236}">
                <a16:creationId xmlns:a16="http://schemas.microsoft.com/office/drawing/2014/main" id="{BAFDA942-3A8D-556E-CD92-707A06732551}"/>
              </a:ext>
            </a:extLst>
          </p:cNvPr>
          <p:cNvCxnSpPr>
            <a:cxnSpLocks/>
          </p:cNvCxnSpPr>
          <p:nvPr/>
        </p:nvCxnSpPr>
        <p:spPr>
          <a:xfrm>
            <a:off x="3723682" y="3881368"/>
            <a:ext cx="4744636" cy="0"/>
          </a:xfrm>
          <a:prstGeom prst="line">
            <a:avLst/>
          </a:prstGeom>
          <a:ln w="76200" cap="rnd">
            <a:solidFill>
              <a:srgbClr val="F57D32"/>
            </a:solidFill>
          </a:ln>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5192A981-C2CC-6C95-6438-6227B76A0D3B}"/>
              </a:ext>
            </a:extLst>
          </p:cNvPr>
          <p:cNvCxnSpPr>
            <a:cxnSpLocks/>
          </p:cNvCxnSpPr>
          <p:nvPr/>
        </p:nvCxnSpPr>
        <p:spPr>
          <a:xfrm>
            <a:off x="3723682" y="2316972"/>
            <a:ext cx="4744636" cy="0"/>
          </a:xfrm>
          <a:prstGeom prst="line">
            <a:avLst/>
          </a:prstGeom>
          <a:ln w="76200" cap="rnd">
            <a:solidFill>
              <a:srgbClr val="F57D32"/>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79746720-21F3-4453-C839-B1BF8B17BDB3}"/>
              </a:ext>
            </a:extLst>
          </p:cNvPr>
          <p:cNvGrpSpPr/>
          <p:nvPr/>
        </p:nvGrpSpPr>
        <p:grpSpPr>
          <a:xfrm>
            <a:off x="2023847" y="6224301"/>
            <a:ext cx="8558253" cy="615944"/>
            <a:chOff x="1901363" y="6047503"/>
            <a:chExt cx="8811992" cy="773979"/>
          </a:xfrm>
        </p:grpSpPr>
        <p:pic>
          <p:nvPicPr>
            <p:cNvPr id="3" name="תמונה 9">
              <a:extLst>
                <a:ext uri="{FF2B5EF4-FFF2-40B4-BE49-F238E27FC236}">
                  <a16:creationId xmlns:a16="http://schemas.microsoft.com/office/drawing/2014/main" id="{EF2C4661-2A9E-1B50-4A86-98F75C0CCAA2}"/>
                </a:ext>
              </a:extLst>
            </p:cNvPr>
            <p:cNvPicPr>
              <a:picLocks noChangeAspect="1"/>
            </p:cNvPicPr>
            <p:nvPr/>
          </p:nvPicPr>
          <p:blipFill>
            <a:blip r:embed="rId2"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8839427" y="6388275"/>
              <a:ext cx="1873928" cy="356046"/>
            </a:xfrm>
            <a:prstGeom prst="rect">
              <a:avLst/>
            </a:prstGeom>
          </p:spPr>
        </p:pic>
        <p:pic>
          <p:nvPicPr>
            <p:cNvPr id="4" name="Picture 3">
              <a:extLst>
                <a:ext uri="{FF2B5EF4-FFF2-40B4-BE49-F238E27FC236}">
                  <a16:creationId xmlns:a16="http://schemas.microsoft.com/office/drawing/2014/main" id="{D601D422-29E3-DD3E-A9FA-7DFCCC3B89E1}"/>
                </a:ext>
              </a:extLst>
            </p:cNvPr>
            <p:cNvPicPr>
              <a:picLocks noChangeAspect="1"/>
            </p:cNvPicPr>
            <p:nvPr/>
          </p:nvPicPr>
          <p:blipFill>
            <a:blip r:embed="rId3"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7743355" y="6070323"/>
              <a:ext cx="909001" cy="637659"/>
            </a:xfrm>
            <a:prstGeom prst="rect">
              <a:avLst/>
            </a:prstGeom>
          </p:spPr>
        </p:pic>
        <p:pic>
          <p:nvPicPr>
            <p:cNvPr id="5" name="Picture 4">
              <a:extLst>
                <a:ext uri="{FF2B5EF4-FFF2-40B4-BE49-F238E27FC236}">
                  <a16:creationId xmlns:a16="http://schemas.microsoft.com/office/drawing/2014/main" id="{5EA27534-05B5-BFB5-4403-1B0374714233}"/>
                </a:ext>
              </a:extLst>
            </p:cNvPr>
            <p:cNvPicPr>
              <a:picLocks noChangeAspect="1"/>
            </p:cNvPicPr>
            <p:nvPr/>
          </p:nvPicPr>
          <p:blipFill>
            <a:blip r:embed="rId4" cstate="email">
              <a:clrChange>
                <a:clrFrom>
                  <a:srgbClr val="FFFFFF"/>
                </a:clrFrom>
                <a:clrTo>
                  <a:srgbClr val="FFFFFF">
                    <a:alpha val="0"/>
                  </a:srgbClr>
                </a:clrTo>
              </a:clrChange>
              <a:alphaModFix amt="35000"/>
              <a:extLst>
                <a:ext uri="{28A0092B-C50C-407E-A947-70E740481C1C}">
                  <a14:useLocalDpi xmlns:a14="http://schemas.microsoft.com/office/drawing/2010/main"/>
                </a:ext>
              </a:extLst>
            </a:blip>
            <a:stretch>
              <a:fillRect/>
            </a:stretch>
          </p:blipFill>
          <p:spPr>
            <a:xfrm>
              <a:off x="1901363" y="6294774"/>
              <a:ext cx="1623163" cy="511920"/>
            </a:xfrm>
            <a:prstGeom prst="rect">
              <a:avLst/>
            </a:prstGeom>
          </p:spPr>
        </p:pic>
        <p:pic>
          <p:nvPicPr>
            <p:cNvPr id="6" name="Picture 5">
              <a:extLst>
                <a:ext uri="{FF2B5EF4-FFF2-40B4-BE49-F238E27FC236}">
                  <a16:creationId xmlns:a16="http://schemas.microsoft.com/office/drawing/2014/main" id="{C52B8C0C-2730-2E4F-9B47-AD1CF85BB5AD}"/>
                </a:ext>
              </a:extLst>
            </p:cNvPr>
            <p:cNvPicPr>
              <a:picLocks noChangeAspect="1"/>
            </p:cNvPicPr>
            <p:nvPr/>
          </p:nvPicPr>
          <p:blipFill>
            <a:blip r:embed="rId5">
              <a:alphaModFix amt="35000"/>
            </a:blip>
            <a:stretch>
              <a:fillRect/>
            </a:stretch>
          </p:blipFill>
          <p:spPr>
            <a:xfrm>
              <a:off x="3610895" y="6247754"/>
              <a:ext cx="1169922" cy="354196"/>
            </a:xfrm>
            <a:prstGeom prst="rect">
              <a:avLst/>
            </a:prstGeom>
          </p:spPr>
        </p:pic>
        <p:pic>
          <p:nvPicPr>
            <p:cNvPr id="7" name="Picture 6">
              <a:extLst>
                <a:ext uri="{FF2B5EF4-FFF2-40B4-BE49-F238E27FC236}">
                  <a16:creationId xmlns:a16="http://schemas.microsoft.com/office/drawing/2014/main" id="{6B58209C-A6A2-EE6F-AE3E-1C7CC89E3C9B}"/>
                </a:ext>
              </a:extLst>
            </p:cNvPr>
            <p:cNvPicPr>
              <a:picLocks noChangeAspect="1"/>
            </p:cNvPicPr>
            <p:nvPr/>
          </p:nvPicPr>
          <p:blipFill rotWithShape="1">
            <a:blip r:embed="rId6">
              <a:alphaModFix amt="35000"/>
              <a:extLst>
                <a:ext uri="{28A0092B-C50C-407E-A947-70E740481C1C}">
                  <a14:useLocalDpi xmlns:a14="http://schemas.microsoft.com/office/drawing/2010/main" val="0"/>
                </a:ext>
              </a:extLst>
            </a:blip>
            <a:srcRect l="9080" t="23908" b="21475"/>
            <a:stretch/>
          </p:blipFill>
          <p:spPr>
            <a:xfrm>
              <a:off x="4969283" y="6235146"/>
              <a:ext cx="1028851" cy="334430"/>
            </a:xfrm>
            <a:prstGeom prst="rect">
              <a:avLst/>
            </a:prstGeom>
          </p:spPr>
        </p:pic>
        <p:pic>
          <p:nvPicPr>
            <p:cNvPr id="8" name="תמונה 11" descr="תמונה שמכילה גרפיקה, גופן, לוגו, צילום מסך&#10;&#10;התיאור נוצר באופן אוטומטי">
              <a:extLst>
                <a:ext uri="{FF2B5EF4-FFF2-40B4-BE49-F238E27FC236}">
                  <a16:creationId xmlns:a16="http://schemas.microsoft.com/office/drawing/2014/main" id="{5BE4AD8A-A5FD-98A4-5E7E-47BF680821CF}"/>
                </a:ext>
              </a:extLst>
            </p:cNvPr>
            <p:cNvPicPr>
              <a:picLocks noChangeAspect="1"/>
            </p:cNvPicPr>
            <p:nvPr/>
          </p:nvPicPr>
          <p:blipFill>
            <a:blip r:embed="rId7">
              <a:alphaModFix amt="35000"/>
              <a:extLst>
                <a:ext uri="{28A0092B-C50C-407E-A947-70E740481C1C}">
                  <a14:useLocalDpi xmlns:a14="http://schemas.microsoft.com/office/drawing/2010/main" val="0"/>
                </a:ext>
              </a:extLst>
            </a:blip>
            <a:stretch>
              <a:fillRect/>
            </a:stretch>
          </p:blipFill>
          <p:spPr>
            <a:xfrm>
              <a:off x="6089471" y="6061318"/>
              <a:ext cx="762723" cy="760164"/>
            </a:xfrm>
            <a:prstGeom prst="rect">
              <a:avLst/>
            </a:prstGeom>
          </p:spPr>
        </p:pic>
        <p:pic>
          <p:nvPicPr>
            <p:cNvPr id="19" name="Picture 4" descr="עיריית רעננה - עירייה - רעננה עירי - סמל העיר">
              <a:extLst>
                <a:ext uri="{FF2B5EF4-FFF2-40B4-BE49-F238E27FC236}">
                  <a16:creationId xmlns:a16="http://schemas.microsoft.com/office/drawing/2014/main" id="{ED7586DA-5E49-F5CE-ED54-C0DA911AFE05}"/>
                </a:ext>
              </a:extLst>
            </p:cNvPr>
            <p:cNvPicPr>
              <a:picLocks noChangeAspect="1" noChangeArrowheads="1"/>
            </p:cNvPicPr>
            <p:nvPr/>
          </p:nvPicPr>
          <p:blipFill>
            <a:blip r:embed="rId8">
              <a:alphaModFix amt="35000"/>
              <a:extLst>
                <a:ext uri="{28A0092B-C50C-407E-A947-70E740481C1C}">
                  <a14:useLocalDpi xmlns:a14="http://schemas.microsoft.com/office/drawing/2010/main" val="0"/>
                </a:ext>
              </a:extLst>
            </a:blip>
            <a:srcRect/>
            <a:stretch>
              <a:fillRect/>
            </a:stretch>
          </p:blipFill>
          <p:spPr bwMode="auto">
            <a:xfrm>
              <a:off x="6945730" y="6047503"/>
              <a:ext cx="534350" cy="68154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Slide Number Placeholder 1">
            <a:extLst>
              <a:ext uri="{FF2B5EF4-FFF2-40B4-BE49-F238E27FC236}">
                <a16:creationId xmlns:a16="http://schemas.microsoft.com/office/drawing/2014/main" id="{F01AEAC0-CFFE-6866-5E7B-5C91955BE87C}"/>
              </a:ext>
            </a:extLst>
          </p:cNvPr>
          <p:cNvSpPr txBox="1">
            <a:spLocks/>
          </p:cNvSpPr>
          <p:nvPr/>
        </p:nvSpPr>
        <p:spPr>
          <a:xfrm>
            <a:off x="11396215" y="6513890"/>
            <a:ext cx="690920" cy="298872"/>
          </a:xfrm>
          <a:prstGeom prst="rect">
            <a:avLst/>
          </a:prstGeom>
        </p:spPr>
        <p:txBody>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fld id="{F36D83D4-5876-48AB-ABD6-4DF4AD9B01FA}" type="slidenum">
              <a:rPr lang="he-IL" sz="1200" smtClean="0">
                <a:solidFill>
                  <a:schemeClr val="accent3"/>
                </a:solidFill>
                <a:latin typeface="Heebo" pitchFamily="2" charset="-79"/>
                <a:cs typeface="Heebo" pitchFamily="2" charset="-79"/>
              </a:rPr>
              <a:pPr/>
              <a:t>23</a:t>
            </a:fld>
            <a:endParaRPr lang="he-IL" sz="1200">
              <a:solidFill>
                <a:schemeClr val="accent3"/>
              </a:solidFill>
              <a:latin typeface="Heebo" pitchFamily="2" charset="-79"/>
              <a:cs typeface="Heebo" pitchFamily="2" charset="-79"/>
            </a:endParaRPr>
          </a:p>
        </p:txBody>
      </p:sp>
    </p:spTree>
    <p:extLst>
      <p:ext uri="{BB962C8B-B14F-4D97-AF65-F5344CB8AC3E}">
        <p14:creationId xmlns:p14="http://schemas.microsoft.com/office/powerpoint/2010/main" val="1899966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c4d5438-56b2-4324-bf19-3568ec730216" xsi:nil="true"/>
    <lcf76f155ced4ddcb4097134ff3c332f xmlns="234379bb-8e77-4973-96aa-d31f54d2ecc0">
      <Terms xmlns="http://schemas.microsoft.com/office/infopath/2007/PartnerControls"/>
    </lcf76f155ced4ddcb4097134ff3c332f>
    <SharedWithUsers xmlns="fc4d5438-56b2-4324-bf19-3568ec730216">
      <UserInfo>
        <DisplayName>Noa Tal</DisplayName>
        <AccountId>21</AccountId>
        <AccountType/>
      </UserInfo>
      <UserInfo>
        <DisplayName>Talya Zusman</DisplayName>
        <AccountId>133</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מסמך" ma:contentTypeID="0x010100BAFA382BC05B4A49B001DF468412FB49" ma:contentTypeVersion="16" ma:contentTypeDescription="צור מסמך חדש." ma:contentTypeScope="" ma:versionID="c2d40580fa2b979c2e1bc5eb1c0b04d2">
  <xsd:schema xmlns:xsd="http://www.w3.org/2001/XMLSchema" xmlns:xs="http://www.w3.org/2001/XMLSchema" xmlns:p="http://schemas.microsoft.com/office/2006/metadata/properties" xmlns:ns2="fc4d5438-56b2-4324-bf19-3568ec730216" xmlns:ns3="234379bb-8e77-4973-96aa-d31f54d2ecc0" targetNamespace="http://schemas.microsoft.com/office/2006/metadata/properties" ma:root="true" ma:fieldsID="d72c996a626410e3fb1d49eb5be9c297" ns2:_="" ns3:_="">
    <xsd:import namespace="fc4d5438-56b2-4324-bf19-3568ec730216"/>
    <xsd:import namespace="234379bb-8e77-4973-96aa-d31f54d2ecc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MediaServiceLocation"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4d5438-56b2-4324-bf19-3568ec730216" elementFormDefault="qualified">
    <xsd:import namespace="http://schemas.microsoft.com/office/2006/documentManagement/types"/>
    <xsd:import namespace="http://schemas.microsoft.com/office/infopath/2007/PartnerControls"/>
    <xsd:element name="SharedWithUsers" ma:index="8" nillable="true" ma:displayName="משותף עם"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משותף עם פרטים" ma:internalName="SharedWithDetails" ma:readOnly="true">
      <xsd:simpleType>
        <xsd:restriction base="dms:Note">
          <xsd:maxLength value="255"/>
        </xsd:restriction>
      </xsd:simpleType>
    </xsd:element>
    <xsd:element name="TaxCatchAll" ma:index="16" nillable="true" ma:displayName="Taxonomy Catch All Column" ma:hidden="true" ma:list="{21ce0ce6-dc1b-4423-bd71-59fee5bba370}" ma:internalName="TaxCatchAll" ma:showField="CatchAllData" ma:web="fc4d5438-56b2-4324-bf19-3568ec73021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34379bb-8e77-4973-96aa-d31f54d2ecc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תגיות תמונה" ma:readOnly="false" ma:fieldId="{5cf76f15-5ced-4ddc-b409-7134ff3c332f}" ma:taxonomyMulti="true" ma:sspId="4323af58-ad2b-4797-af88-70a0a9441c27"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סוג תוכן"/>
        <xsd:element ref="dc:title" minOccurs="0" maxOccurs="1" ma:index="4" ma:displayName="כותרת"/>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F95E28-4913-48F4-8852-902404309263}">
  <ds:schemaRefs>
    <ds:schemaRef ds:uri="http://schemas.microsoft.com/sharepoint/v3/contenttype/forms"/>
  </ds:schemaRefs>
</ds:datastoreItem>
</file>

<file path=customXml/itemProps2.xml><?xml version="1.0" encoding="utf-8"?>
<ds:datastoreItem xmlns:ds="http://schemas.openxmlformats.org/officeDocument/2006/customXml" ds:itemID="{BA8E977E-217A-448B-AF31-9A796FB460CF}">
  <ds:schemaRefs>
    <ds:schemaRef ds:uri="234379bb-8e77-4973-96aa-d31f54d2ecc0"/>
    <ds:schemaRef ds:uri="fc4d5438-56b2-4324-bf19-3568ec73021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A9ECD1C-AE40-477F-9753-3DDDF679F1EE}">
  <ds:schemaRefs>
    <ds:schemaRef ds:uri="234379bb-8e77-4973-96aa-d31f54d2ecc0"/>
    <ds:schemaRef ds:uri="fc4d5438-56b2-4324-bf19-3568ec73021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23</Slides>
  <Notes>7</Notes>
  <HiddenSlides>0</HiddenSlide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עקרונות תכנון – המרחב הציבורי</vt:lpstr>
      <vt:lpstr>עקרונות תכנון – מורשת ושימור</vt:lpstr>
      <vt:lpstr>עקרונות תכנון –   תחבורה</vt:lpstr>
      <vt:lpstr>PowerPoint Presentation</vt:lpstr>
      <vt:lpstr>PowerPoint Presentation</vt:lpstr>
      <vt:lpstr>סיכום התכנון המתגבש</vt:lpstr>
      <vt:lpstr>PowerPoint Presentation</vt:lpstr>
      <vt:lpstr>PowerPoint Presentation</vt:lpstr>
      <vt:lpstr>תהליך היעוץ החברתי</vt:lpstr>
      <vt:lpstr>PowerPoint Presentation</vt:lpstr>
      <vt:lpstr>PowerPoint Presentation</vt:lpstr>
      <vt:lpstr>נשמח לעמוד לשירותכם!</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Kaya Kedmy</dc:creator>
  <cp:revision>1</cp:revision>
  <dcterms:created xsi:type="dcterms:W3CDTF">2024-01-24T13:30:34Z</dcterms:created>
  <dcterms:modified xsi:type="dcterms:W3CDTF">2025-10-27T13:16:17Z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0x010100BAFA382BC05B4A49B001DF468412FB49</vt:lpwstr>
  </property>
  <property fmtid="{D5CDD505-2E9C-101B-9397-08002B2CF9AE}" pid="3" name="MediaServiceImageTags">
    <vt:lpwstr/>
  </property>
</Properties>
</file>